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4" r:id="rId4"/>
    <p:sldId id="257" r:id="rId5"/>
    <p:sldId id="265" r:id="rId6"/>
    <p:sldId id="258" r:id="rId7"/>
    <p:sldId id="259" r:id="rId8"/>
    <p:sldId id="260" r:id="rId9"/>
    <p:sldId id="261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09F77-718C-4EC1-AA25-34FA2447C98B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02AF7-AC78-4CAE-BE11-4DA428D0E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95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02AF7-AC78-4CAE-BE11-4DA428D0EB0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98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6C06-0B09-4690-A77A-012E50E1BBA8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1444-7B9B-485C-B6C4-C619EA347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2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6C06-0B09-4690-A77A-012E50E1BBA8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1444-7B9B-485C-B6C4-C619EA347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84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6C06-0B09-4690-A77A-012E50E1BBA8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1444-7B9B-485C-B6C4-C619EA347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81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6C06-0B09-4690-A77A-012E50E1BBA8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1444-7B9B-485C-B6C4-C619EA347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58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6C06-0B09-4690-A77A-012E50E1BBA8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1444-7B9B-485C-B6C4-C619EA347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24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6C06-0B09-4690-A77A-012E50E1BBA8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1444-7B9B-485C-B6C4-C619EA347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6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6C06-0B09-4690-A77A-012E50E1BBA8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1444-7B9B-485C-B6C4-C619EA347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75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6C06-0B09-4690-A77A-012E50E1BBA8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1444-7B9B-485C-B6C4-C619EA347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13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6C06-0B09-4690-A77A-012E50E1BBA8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1444-7B9B-485C-B6C4-C619EA347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1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6C06-0B09-4690-A77A-012E50E1BBA8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1444-7B9B-485C-B6C4-C619EA347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52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6C06-0B09-4690-A77A-012E50E1BBA8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1444-7B9B-485C-B6C4-C619EA347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30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06C06-0B09-4690-A77A-012E50E1BBA8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91444-7B9B-485C-B6C4-C619EA347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84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C:\Users\10077366\AppData\Local\Microsoft\Windows\Temporary Internet Files\Content.Outlook\A860NZGA\IMG_0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274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C:\Users\10077366\AppData\Local\Microsoft\Windows\Temporary Internet Files\Content.Outlook\A860NZGA\IMG_0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13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10077366\AppData\Local\Microsoft\Windows\Temporary Internet Files\Content.Outlook\A860NZGA\IMG_00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57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C:\Users\10077366\AppData\Local\Microsoft\Windows\Temporary Internet Files\Content.Outlook\A860NZGA\IMG_0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3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10077366\AppData\Local\Microsoft\Windows\Temporary Internet Files\Content.Outlook\A860NZGA\IMG_0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21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C:\Users\10077366\AppData\Local\Microsoft\Windows\Temporary Internet Files\Content.Outlook\A860NZGA\IMG_00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35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10077366\AppData\Local\Microsoft\Windows\Temporary Internet Files\Content.Outlook\A860NZGA\IMG_0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57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10077366\AppData\Local\Microsoft\Windows\Temporary Internet Files\Content.Outlook\A860NZGA\IMG_0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573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10077366\AppData\Local\Microsoft\Windows\Temporary Internet Files\Content.Outlook\A860NZGA\IMG_00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57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10077366\AppData\Local\Microsoft\Windows\Temporary Internet Files\Content.Outlook\A860NZGA\IMG_0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573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On-screen Show (4:3)</PresentationFormat>
  <Paragraphs>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Cormac Smyth</dc:creator>
  <cp:lastModifiedBy>Cormac Smyth</cp:lastModifiedBy>
  <cp:revision>1</cp:revision>
  <dcterms:created xsi:type="dcterms:W3CDTF">2016-09-05T15:09:02Z</dcterms:created>
  <dcterms:modified xsi:type="dcterms:W3CDTF">2016-09-05T15:17:04Z</dcterms:modified>
</cp:coreProperties>
</file>