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56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0E07-0141-45B5-8F4A-1E2476C251E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519-0A9A-41E1-B90F-AC8792B91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00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0E07-0141-45B5-8F4A-1E2476C251E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519-0A9A-41E1-B90F-AC8792B91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97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0E07-0141-45B5-8F4A-1E2476C251E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519-0A9A-41E1-B90F-AC8792B91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28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0E07-0141-45B5-8F4A-1E2476C251E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519-0A9A-41E1-B90F-AC8792B91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65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0E07-0141-45B5-8F4A-1E2476C251E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519-0A9A-41E1-B90F-AC8792B91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77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0E07-0141-45B5-8F4A-1E2476C251E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519-0A9A-41E1-B90F-AC8792B91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15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0E07-0141-45B5-8F4A-1E2476C251E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519-0A9A-41E1-B90F-AC8792B91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44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0E07-0141-45B5-8F4A-1E2476C251E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519-0A9A-41E1-B90F-AC8792B91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16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0E07-0141-45B5-8F4A-1E2476C251E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519-0A9A-41E1-B90F-AC8792B91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83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0E07-0141-45B5-8F4A-1E2476C251E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519-0A9A-41E1-B90F-AC8792B91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21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0E07-0141-45B5-8F4A-1E2476C251E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519-0A9A-41E1-B90F-AC8792B91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23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E0E07-0141-45B5-8F4A-1E2476C251ED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49519-0A9A-41E1-B90F-AC8792B91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45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71404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90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7" y="188640"/>
            <a:ext cx="8652061" cy="649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53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652061" cy="648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53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9" y="0"/>
            <a:ext cx="91502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53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1" y="0"/>
            <a:ext cx="91502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89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78"/>
            <a:ext cx="9094280" cy="683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14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C:\Users\10077366\AppData\Local\Microsoft\Windows\Temporary Internet Files\Content.Outlook\A860NZGA\IMG_0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2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10077366\AppData\Local\Microsoft\Windows\Temporary Internet Files\Content.Outlook\A860NZGA\IMG_0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275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Cormac Smyth</dc:creator>
  <cp:lastModifiedBy>Cormac Smyth</cp:lastModifiedBy>
  <cp:revision>1</cp:revision>
  <dcterms:created xsi:type="dcterms:W3CDTF">2016-09-06T14:13:28Z</dcterms:created>
  <dcterms:modified xsi:type="dcterms:W3CDTF">2016-09-06T14:22:53Z</dcterms:modified>
</cp:coreProperties>
</file>