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89" r:id="rId6"/>
    <p:sldMasterId id="2147483706" r:id="rId7"/>
  </p:sldMasterIdLst>
  <p:notesMasterIdLst>
    <p:notesMasterId r:id="rId20"/>
  </p:notesMasterIdLst>
  <p:sldIdLst>
    <p:sldId id="7148" r:id="rId8"/>
    <p:sldId id="7130" r:id="rId9"/>
    <p:sldId id="421" r:id="rId10"/>
    <p:sldId id="7142" r:id="rId11"/>
    <p:sldId id="7153" r:id="rId12"/>
    <p:sldId id="7131" r:id="rId13"/>
    <p:sldId id="7154" r:id="rId14"/>
    <p:sldId id="7151" r:id="rId15"/>
    <p:sldId id="7150" r:id="rId16"/>
    <p:sldId id="7141" r:id="rId17"/>
    <p:sldId id="7147" r:id="rId18"/>
    <p:sldId id="7149"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 Hoekstra" initials="" lastIdx="31" clrIdx="0"/>
  <p:cmAuthor id="2" name="Katja Lehmann" initials="" lastIdx="25" clrIdx="1"/>
  <p:cmAuthor id="3" name="Brittany Vaughn" initials="" lastIdx="4" clrIdx="2"/>
  <p:cmAuthor id="4" name="MARCO SALERNO" initials="MS" lastIdx="10" clrIdx="3">
    <p:extLst>
      <p:ext uri="{19B8F6BF-5375-455C-9EA6-DF929625EA0E}">
        <p15:presenceInfo xmlns:p15="http://schemas.microsoft.com/office/powerpoint/2012/main" userId="S::MARCO.SALERNO@bd.com::bcf495f7-655f-423b-9e5f-6fcfd965d1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C781A-1F13-4733-9F0C-BCFE1E6DCC76}" v="1" dt="2022-02-08T12:35:57.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09" autoAdjust="0"/>
    <p:restoredTop sz="94660"/>
  </p:normalViewPr>
  <p:slideViewPr>
    <p:cSldViewPr snapToGrid="0">
      <p:cViewPr varScale="1">
        <p:scale>
          <a:sx n="128" d="100"/>
          <a:sy n="128" d="100"/>
        </p:scale>
        <p:origin x="7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CB35A3-E236-0E45-8A63-D830B43BA8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B1C8AB0-0749-5147-8F02-02DCB09C4E9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2E86F08-A4A7-3C47-9F11-8C63028E785F}" type="datetimeFigureOut">
              <a:rPr lang="en-US"/>
              <a:pPr>
                <a:defRPr/>
              </a:pPr>
              <a:t>6/8/22</a:t>
            </a:fld>
            <a:endParaRPr lang="en-US"/>
          </a:p>
        </p:txBody>
      </p:sp>
      <p:sp>
        <p:nvSpPr>
          <p:cNvPr id="4" name="Slide Image Placeholder 3">
            <a:extLst>
              <a:ext uri="{FF2B5EF4-FFF2-40B4-BE49-F238E27FC236}">
                <a16:creationId xmlns:a16="http://schemas.microsoft.com/office/drawing/2014/main" id="{FE177F42-4C4E-364A-BEB4-E3201E2A80F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B260A84-905E-D847-8457-499417D65E0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954EBC8-5449-4549-A8FE-1884CF8DCA5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021BB37-CF94-7242-B7F5-2B3358454C4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0FB8AF7-5C79-7849-9AB2-A7A25D81D5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9D3062BF-6C9D-AA49-A6F4-E6D938D188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a:extLst>
              <a:ext uri="{FF2B5EF4-FFF2-40B4-BE49-F238E27FC236}">
                <a16:creationId xmlns:a16="http://schemas.microsoft.com/office/drawing/2014/main" id="{A2E3FAF7-D987-9748-B167-8FCE1A03EF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12643" name="Slide Number Placeholder 3">
            <a:extLst>
              <a:ext uri="{FF2B5EF4-FFF2-40B4-BE49-F238E27FC236}">
                <a16:creationId xmlns:a16="http://schemas.microsoft.com/office/drawing/2014/main" id="{FAD759E5-20EA-3742-98BC-F80A20E9F1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39F27432-6D49-834C-8623-7148517160B3}"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600ED3F1-1AFA-FD40-A87E-9DA68C22E5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a:extLst>
              <a:ext uri="{FF2B5EF4-FFF2-40B4-BE49-F238E27FC236}">
                <a16:creationId xmlns:a16="http://schemas.microsoft.com/office/drawing/2014/main" id="{C2EE616D-5381-A948-A59D-51A711021D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How to achieve optimization of automation</a:t>
            </a:r>
          </a:p>
          <a:p>
            <a:pPr>
              <a:spcBef>
                <a:spcPct val="0"/>
              </a:spcBef>
            </a:pPr>
            <a:r>
              <a:rPr lang="en-US" altLang="en-US"/>
              <a:t>How to achieve maximum value from automation</a:t>
            </a:r>
          </a:p>
          <a:p>
            <a:pPr>
              <a:spcBef>
                <a:spcPct val="0"/>
              </a:spcBef>
            </a:pPr>
            <a:endParaRPr lang="en-US" altLang="en-US"/>
          </a:p>
        </p:txBody>
      </p:sp>
      <p:sp>
        <p:nvSpPr>
          <p:cNvPr id="116739" name="Slide Number Placeholder 3">
            <a:extLst>
              <a:ext uri="{FF2B5EF4-FFF2-40B4-BE49-F238E27FC236}">
                <a16:creationId xmlns:a16="http://schemas.microsoft.com/office/drawing/2014/main" id="{23B094FE-6E66-814A-B056-7A2E9792D5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021F37E0-C724-2146-973B-CF560BF6B01A}" type="slidenum">
              <a:rPr lang="en-US" altLang="en-US">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a:extLst>
              <a:ext uri="{FF2B5EF4-FFF2-40B4-BE49-F238E27FC236}">
                <a16:creationId xmlns:a16="http://schemas.microsoft.com/office/drawing/2014/main" id="{0E77A8BC-2036-0748-845D-BF16193D0F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a:extLst>
              <a:ext uri="{FF2B5EF4-FFF2-40B4-BE49-F238E27FC236}">
                <a16:creationId xmlns:a16="http://schemas.microsoft.com/office/drawing/2014/main" id="{18A14037-F57A-4E49-9FEE-96F2C74273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9811" name="Slide Number Placeholder 3">
            <a:extLst>
              <a:ext uri="{FF2B5EF4-FFF2-40B4-BE49-F238E27FC236}">
                <a16:creationId xmlns:a16="http://schemas.microsoft.com/office/drawing/2014/main" id="{A857BA6C-D810-EC47-9107-249D7853D8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3231FFBB-6F66-724E-B8B5-5F86436741C3}" type="slidenum">
              <a:rPr lang="en-US" altLang="en-US">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a:extLst>
              <a:ext uri="{FF2B5EF4-FFF2-40B4-BE49-F238E27FC236}">
                <a16:creationId xmlns:a16="http://schemas.microsoft.com/office/drawing/2014/main" id="{3163C74B-5C33-4F44-944D-7524C7B47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F0857A8-FF6E-0E49-9B01-A26752014B05}"/>
              </a:ext>
            </a:extLst>
          </p:cNvPr>
          <p:cNvSpPr>
            <a:spLocks noGrp="1"/>
          </p:cNvSpPr>
          <p:nvPr>
            <p:ph type="body" idx="1"/>
          </p:nvPr>
        </p:nvSpPr>
        <p:spPr/>
        <p:txBody>
          <a:bodyPr wrap="square" numCol="1" anchor="t" anchorCtr="0" compatLnSpc="1">
            <a:prstTxWarp prst="textNoShape">
              <a:avLst/>
            </a:prstTxWarp>
          </a:bodyPr>
          <a:lstStyle/>
          <a:p>
            <a:pPr>
              <a:spcBef>
                <a:spcPct val="0"/>
              </a:spcBef>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The BD workflow consulting team has combined decades of education and expertise in Lean methodologies in laboratory and other business settings. </a:t>
            </a:r>
          </a:p>
          <a:p>
            <a:pPr>
              <a:spcBef>
                <a:spcPct val="0"/>
              </a:spcBef>
              <a:buFontTx/>
              <a:buChar char="•"/>
            </a:pPr>
            <a:endPar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We have unique, real-world clinical laboratory experience from both hospital laboratory and reference laboratory settings. </a:t>
            </a:r>
          </a:p>
          <a:p>
            <a:pPr>
              <a:spcBef>
                <a:spcPct val="0"/>
              </a:spcBef>
              <a:buFontTx/>
              <a:buChar char="•"/>
            </a:pPr>
            <a:endPar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rPr>
              <a:t>Our global reach means we bring best practice workflows from around the world right into your lab. </a:t>
            </a:r>
          </a:p>
          <a:p>
            <a:pPr>
              <a:spcBef>
                <a:spcPct val="0"/>
              </a:spcBef>
            </a:pPr>
            <a:endParaRPr lang="en-US" altLang="en-US"/>
          </a:p>
        </p:txBody>
      </p:sp>
      <p:sp>
        <p:nvSpPr>
          <p:cNvPr id="121859" name="Slide Number Placeholder 3">
            <a:extLst>
              <a:ext uri="{FF2B5EF4-FFF2-40B4-BE49-F238E27FC236}">
                <a16:creationId xmlns:a16="http://schemas.microsoft.com/office/drawing/2014/main" id="{2915D5A3-EB44-D348-8041-8FEA10E117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C5E02A96-B1E5-B249-ACB1-632B3341EADF}" type="slidenum">
              <a:rPr lang="en-US" altLang="en-US">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675228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EAEF6F42-A692-1447-8E5E-BAA25DB1BD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a:extLst>
              <a:ext uri="{FF2B5EF4-FFF2-40B4-BE49-F238E27FC236}">
                <a16:creationId xmlns:a16="http://schemas.microsoft.com/office/drawing/2014/main" id="{36D52B89-FC30-D543-BE6A-9084A957E4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a:solidFill>
                  <a:srgbClr val="000000"/>
                </a:solidFill>
                <a:latin typeface="FS Albert Pro Light" panose="02000503040000020004" pitchFamily="2" charset="0"/>
              </a:rPr>
              <a:t>Our best practice methodology is based on years of experience and has proven effective with laboratories of all sizes with many unique challenges. </a:t>
            </a:r>
          </a:p>
          <a:p>
            <a:pPr>
              <a:spcBef>
                <a:spcPct val="0"/>
              </a:spcBef>
            </a:pPr>
            <a:r>
              <a:rPr lang="en-US" altLang="en-US" sz="1800">
                <a:solidFill>
                  <a:srgbClr val="000000"/>
                </a:solidFill>
                <a:latin typeface="FS Albert Pro Light" panose="02000503040000020004" pitchFamily="2" charset="0"/>
              </a:rPr>
              <a:t>We know each laboratory is different, so we spend the time to understand your operations by taking a deep dive into the workflow on each shift and in each area of work. We study your processes, your schedules and your data, reviewing with you along the way. We get to know you like we are part of your team. This attention to detail means our recommendations are actionable and relevant to your needs. </a:t>
            </a:r>
          </a:p>
          <a:p>
            <a:pPr>
              <a:spcBef>
                <a:spcPct val="0"/>
              </a:spcBef>
            </a:pPr>
            <a:r>
              <a:rPr lang="en-US" altLang="en-US" sz="1800">
                <a:solidFill>
                  <a:srgbClr val="000000"/>
                </a:solidFill>
                <a:latin typeface="FS Albert Pro Light" panose="02000503040000020004" pitchFamily="2" charset="0"/>
              </a:rPr>
              <a:t>We use powerful tools to reveal inefficiencies, identify value, simulate future workflows and predict operational impact and to visualize changes to your laboratory layout. We offer support in deploying Lean training to your teams and implementing Visual Daily Management principles in your lab. </a:t>
            </a:r>
          </a:p>
          <a:p>
            <a:pPr>
              <a:spcBef>
                <a:spcPct val="0"/>
              </a:spcBef>
            </a:pPr>
            <a:r>
              <a:rPr lang="en-US" altLang="en-US" sz="1800">
                <a:solidFill>
                  <a:srgbClr val="000000"/>
                </a:solidFill>
                <a:latin typeface="FS Albert Pro Light" panose="02000503040000020004" pitchFamily="2" charset="0"/>
              </a:rPr>
              <a:t>Our goal is not only to help you achieve your initiatives, but to educate and empower you to make and sustain the improvements. We accomplish this through various avenues including on-site and off-site coaching, instructor-led classroom training and continuously sharing our knowledge throughout the project. </a:t>
            </a:r>
            <a:endParaRPr lang="en-US" altLang="en-US"/>
          </a:p>
        </p:txBody>
      </p:sp>
      <p:sp>
        <p:nvSpPr>
          <p:cNvPr id="124931" name="Slide Number Placeholder 3">
            <a:extLst>
              <a:ext uri="{FF2B5EF4-FFF2-40B4-BE49-F238E27FC236}">
                <a16:creationId xmlns:a16="http://schemas.microsoft.com/office/drawing/2014/main" id="{91AE5938-42C0-7C44-91B1-C0C0F4F3F4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E4C985E4-5706-AC44-BE8B-6C393279B26F}" type="slidenum">
              <a:rPr lang="en-US" altLang="en-US">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3464ADD1-879C-3F4E-B175-B72F15B990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a:extLst>
              <a:ext uri="{FF2B5EF4-FFF2-40B4-BE49-F238E27FC236}">
                <a16:creationId xmlns:a16="http://schemas.microsoft.com/office/drawing/2014/main" id="{225E1468-E8D6-BF4D-9DF0-0F9B625A83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How to include other disciplines here ? ID/AST, etc. </a:t>
            </a:r>
          </a:p>
        </p:txBody>
      </p:sp>
      <p:sp>
        <p:nvSpPr>
          <p:cNvPr id="126979" name="Slide Number Placeholder 3">
            <a:extLst>
              <a:ext uri="{FF2B5EF4-FFF2-40B4-BE49-F238E27FC236}">
                <a16:creationId xmlns:a16="http://schemas.microsoft.com/office/drawing/2014/main" id="{E5D2B15A-753D-2A45-B07F-656D98B679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010D5A15-DFBD-7E41-B92C-0928CA2487FA}" type="slidenum">
              <a:rPr lang="en-US" altLang="en-US">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233EB73F-8D1E-9645-AE49-1B384A770E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a:extLst>
              <a:ext uri="{FF2B5EF4-FFF2-40B4-BE49-F238E27FC236}">
                <a16:creationId xmlns:a16="http://schemas.microsoft.com/office/drawing/2014/main" id="{37C761FE-5DA4-7147-B627-937F0062F1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9027" name="Slide Number Placeholder 3">
            <a:extLst>
              <a:ext uri="{FF2B5EF4-FFF2-40B4-BE49-F238E27FC236}">
                <a16:creationId xmlns:a16="http://schemas.microsoft.com/office/drawing/2014/main" id="{9B60315B-F567-6547-9683-F9345C7764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FF0BF704-F2B6-BF4F-B840-1D298776D875}" type="slidenum">
              <a:rPr lang="en-US" altLang="en-US">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16.bin"/></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Master" Target="../slideMasters/slideMaster3.xml"/><Relationship Id="rId1" Type="http://schemas.openxmlformats.org/officeDocument/2006/relationships/tags" Target="../tags/tag18.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19.xml"/><Relationship Id="rId6" Type="http://schemas.openxmlformats.org/officeDocument/2006/relationships/image" Target="../media/image24.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20.xml"/><Relationship Id="rId6" Type="http://schemas.openxmlformats.org/officeDocument/2006/relationships/image" Target="../media/image25.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1.xml"/><Relationship Id="rId6" Type="http://schemas.openxmlformats.org/officeDocument/2006/relationships/image" Target="../media/image26.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22.xml"/><Relationship Id="rId6" Type="http://schemas.openxmlformats.org/officeDocument/2006/relationships/image" Target="../media/image27.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3.xml"/><Relationship Id="rId6" Type="http://schemas.openxmlformats.org/officeDocument/2006/relationships/image" Target="../media/image28.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4.xml"/><Relationship Id="rId6" Type="http://schemas.openxmlformats.org/officeDocument/2006/relationships/image" Target="../media/image29.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25.xml"/><Relationship Id="rId6" Type="http://schemas.openxmlformats.org/officeDocument/2006/relationships/image" Target="../media/image30.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26.xml"/><Relationship Id="rId6" Type="http://schemas.openxmlformats.org/officeDocument/2006/relationships/image" Target="../media/image31.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27.xml"/><Relationship Id="rId6" Type="http://schemas.openxmlformats.org/officeDocument/2006/relationships/image" Target="../media/image32.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3.xml"/><Relationship Id="rId1" Type="http://schemas.openxmlformats.org/officeDocument/2006/relationships/tags" Target="../tags/tag28.xml"/><Relationship Id="rId6" Type="http://schemas.openxmlformats.org/officeDocument/2006/relationships/image" Target="../media/image33.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3.xml"/><Relationship Id="rId1" Type="http://schemas.openxmlformats.org/officeDocument/2006/relationships/tags" Target="../tags/tag29.xml"/><Relationship Id="rId6" Type="http://schemas.openxmlformats.org/officeDocument/2006/relationships/image" Target="../media/image34.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tags" Target="../tags/tag30.xml"/><Relationship Id="rId6" Type="http://schemas.openxmlformats.org/officeDocument/2006/relationships/image" Target="../media/image35.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tags" Target="../tags/tag31.xml"/><Relationship Id="rId6" Type="http://schemas.openxmlformats.org/officeDocument/2006/relationships/image" Target="../media/image36.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32.xml"/><Relationship Id="rId6" Type="http://schemas.openxmlformats.org/officeDocument/2006/relationships/image" Target="../media/image37.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8.jpeg"/><Relationship Id="rId2" Type="http://schemas.openxmlformats.org/officeDocument/2006/relationships/slideMaster" Target="../slideMasters/slideMaster3.xml"/><Relationship Id="rId1" Type="http://schemas.openxmlformats.org/officeDocument/2006/relationships/tags" Target="../tags/tag33.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4.xml"/><Relationship Id="rId1" Type="http://schemas.openxmlformats.org/officeDocument/2006/relationships/tags" Target="../tags/tag34.xml"/><Relationship Id="rId6" Type="http://schemas.openxmlformats.org/officeDocument/2006/relationships/image" Target="../media/image39.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tags" Target="../tags/tag35.xml"/><Relationship Id="rId6" Type="http://schemas.openxmlformats.org/officeDocument/2006/relationships/image" Target="../media/image24.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4.xml"/><Relationship Id="rId1" Type="http://schemas.openxmlformats.org/officeDocument/2006/relationships/tags" Target="../tags/tag36.xml"/><Relationship Id="rId6" Type="http://schemas.openxmlformats.org/officeDocument/2006/relationships/image" Target="../media/image25.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4.xml"/><Relationship Id="rId1" Type="http://schemas.openxmlformats.org/officeDocument/2006/relationships/tags" Target="../tags/tag37.xml"/><Relationship Id="rId6" Type="http://schemas.openxmlformats.org/officeDocument/2006/relationships/image" Target="../media/image26.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38.xml"/><Relationship Id="rId6" Type="http://schemas.openxmlformats.org/officeDocument/2006/relationships/image" Target="../media/image27.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39.xml"/><Relationship Id="rId6" Type="http://schemas.openxmlformats.org/officeDocument/2006/relationships/image" Target="../media/image28.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40.xml"/><Relationship Id="rId6" Type="http://schemas.openxmlformats.org/officeDocument/2006/relationships/image" Target="../media/image29.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4.xml"/><Relationship Id="rId1" Type="http://schemas.openxmlformats.org/officeDocument/2006/relationships/tags" Target="../tags/tag41.xml"/><Relationship Id="rId6" Type="http://schemas.openxmlformats.org/officeDocument/2006/relationships/image" Target="../media/image30.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42.xml"/><Relationship Id="rId6" Type="http://schemas.openxmlformats.org/officeDocument/2006/relationships/image" Target="../media/image31.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4.xml"/><Relationship Id="rId1" Type="http://schemas.openxmlformats.org/officeDocument/2006/relationships/tags" Target="../tags/tag43.xml"/><Relationship Id="rId6" Type="http://schemas.openxmlformats.org/officeDocument/2006/relationships/image" Target="../media/image32.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4.xml"/><Relationship Id="rId1" Type="http://schemas.openxmlformats.org/officeDocument/2006/relationships/tags" Target="../tags/tag44.xml"/><Relationship Id="rId6" Type="http://schemas.openxmlformats.org/officeDocument/2006/relationships/image" Target="../media/image33.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4.xml"/><Relationship Id="rId1" Type="http://schemas.openxmlformats.org/officeDocument/2006/relationships/tags" Target="../tags/tag45.xml"/><Relationship Id="rId6" Type="http://schemas.openxmlformats.org/officeDocument/2006/relationships/image" Target="../media/image34.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4.xml"/><Relationship Id="rId1" Type="http://schemas.openxmlformats.org/officeDocument/2006/relationships/tags" Target="../tags/tag46.xml"/><Relationship Id="rId6" Type="http://schemas.openxmlformats.org/officeDocument/2006/relationships/image" Target="../media/image35.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4.xml"/><Relationship Id="rId1" Type="http://schemas.openxmlformats.org/officeDocument/2006/relationships/tags" Target="../tags/tag47.xml"/><Relationship Id="rId6" Type="http://schemas.openxmlformats.org/officeDocument/2006/relationships/image" Target="../media/image36.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4.xml"/><Relationship Id="rId1" Type="http://schemas.openxmlformats.org/officeDocument/2006/relationships/tags" Target="../tags/tag48.xml"/><Relationship Id="rId6" Type="http://schemas.openxmlformats.org/officeDocument/2006/relationships/image" Target="../media/image37.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4.xml"/><Relationship Id="rId1" Type="http://schemas.openxmlformats.org/officeDocument/2006/relationships/tags" Target="../tags/tag49.xml"/><Relationship Id="rId6" Type="http://schemas.openxmlformats.org/officeDocument/2006/relationships/image" Target="../media/image38.jpeg"/><Relationship Id="rId5" Type="http://schemas.openxmlformats.org/officeDocument/2006/relationships/image" Target="../media/image17.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Bullet list (with logo)">
    <p:spTree>
      <p:nvGrpSpPr>
        <p:cNvPr id="1" name=""/>
        <p:cNvGrpSpPr/>
        <p:nvPr/>
      </p:nvGrpSpPr>
      <p:grpSpPr>
        <a:xfrm>
          <a:off x="0" y="0"/>
          <a:ext cx="0" cy="0"/>
          <a:chOff x="0" y="0"/>
          <a:chExt cx="0" cy="0"/>
        </a:xfrm>
      </p:grpSpPr>
      <p:sp>
        <p:nvSpPr>
          <p:cNvPr id="4" name="Freeform: Shape 51">
            <a:extLst>
              <a:ext uri="{FF2B5EF4-FFF2-40B4-BE49-F238E27FC236}">
                <a16:creationId xmlns:a16="http://schemas.microsoft.com/office/drawing/2014/main" id="{C0BD1013-EA6C-1649-8D15-5D25ACE0AC6D}"/>
              </a:ext>
            </a:extLst>
          </p:cNvPr>
          <p:cNvSpPr/>
          <p:nvPr userDrawn="1"/>
        </p:nvSpPr>
        <p:spPr>
          <a:xfrm>
            <a:off x="3" y="0"/>
            <a:ext cx="12191999" cy="2684059"/>
          </a:xfrm>
          <a:custGeom>
            <a:avLst/>
            <a:gdLst>
              <a:gd name="connsiteX0" fmla="*/ 0 w 9143999"/>
              <a:gd name="connsiteY0" fmla="*/ 0 h 2684058"/>
              <a:gd name="connsiteX1" fmla="*/ 9143999 w 9143999"/>
              <a:gd name="connsiteY1" fmla="*/ 0 h 2684058"/>
              <a:gd name="connsiteX2" fmla="*/ 9143999 w 9143999"/>
              <a:gd name="connsiteY2" fmla="*/ 1865410 h 2684058"/>
              <a:gd name="connsiteX3" fmla="*/ 3211908 w 9143999"/>
              <a:gd name="connsiteY3" fmla="*/ 2684058 h 2684058"/>
              <a:gd name="connsiteX4" fmla="*/ 0 w 9143999"/>
              <a:gd name="connsiteY4" fmla="*/ 2245008 h 2684058"/>
              <a:gd name="connsiteX5" fmla="*/ 0 w 9143999"/>
              <a:gd name="connsiteY5" fmla="*/ 0 h 2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99" h="2684058">
                <a:moveTo>
                  <a:pt x="0" y="0"/>
                </a:moveTo>
                <a:lnTo>
                  <a:pt x="9143999" y="0"/>
                </a:lnTo>
                <a:lnTo>
                  <a:pt x="9143999" y="1865410"/>
                </a:lnTo>
                <a:lnTo>
                  <a:pt x="3211908" y="2684058"/>
                </a:lnTo>
                <a:lnTo>
                  <a:pt x="0" y="2245008"/>
                </a:lnTo>
                <a:lnTo>
                  <a:pt x="0" y="0"/>
                </a:lnTo>
                <a:close/>
              </a:path>
            </a:pathLst>
          </a:custGeom>
          <a:blipFill dpi="0" rotWithShape="1">
            <a:blip r:embed="rId3" cstate="screen">
              <a:graysc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5" name="Freeform: Shape 33">
            <a:extLst>
              <a:ext uri="{FF2B5EF4-FFF2-40B4-BE49-F238E27FC236}">
                <a16:creationId xmlns:a16="http://schemas.microsoft.com/office/drawing/2014/main" id="{D11BCB30-3741-FC4A-9C16-C4FD775FD3C8}"/>
              </a:ext>
            </a:extLst>
          </p:cNvPr>
          <p:cNvSpPr/>
          <p:nvPr userDrawn="1"/>
        </p:nvSpPr>
        <p:spPr>
          <a:xfrm>
            <a:off x="0" y="0"/>
            <a:ext cx="12192000" cy="2684463"/>
          </a:xfrm>
          <a:custGeom>
            <a:avLst/>
            <a:gdLst>
              <a:gd name="connsiteX0" fmla="*/ 0 w 9143999"/>
              <a:gd name="connsiteY0" fmla="*/ 0 h 2684058"/>
              <a:gd name="connsiteX1" fmla="*/ 9143999 w 9143999"/>
              <a:gd name="connsiteY1" fmla="*/ 0 h 2684058"/>
              <a:gd name="connsiteX2" fmla="*/ 9143999 w 9143999"/>
              <a:gd name="connsiteY2" fmla="*/ 1865410 h 2684058"/>
              <a:gd name="connsiteX3" fmla="*/ 3211908 w 9143999"/>
              <a:gd name="connsiteY3" fmla="*/ 2684058 h 2684058"/>
              <a:gd name="connsiteX4" fmla="*/ 0 w 9143999"/>
              <a:gd name="connsiteY4" fmla="*/ 2245008 h 2684058"/>
              <a:gd name="connsiteX5" fmla="*/ 0 w 9143999"/>
              <a:gd name="connsiteY5" fmla="*/ 0 h 2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99" h="2684058">
                <a:moveTo>
                  <a:pt x="0" y="0"/>
                </a:moveTo>
                <a:lnTo>
                  <a:pt x="9143999" y="0"/>
                </a:lnTo>
                <a:lnTo>
                  <a:pt x="9143999" y="1865410"/>
                </a:lnTo>
                <a:lnTo>
                  <a:pt x="3211908" y="2684058"/>
                </a:lnTo>
                <a:lnTo>
                  <a:pt x="0" y="2245008"/>
                </a:lnTo>
                <a:lnTo>
                  <a:pt x="0" y="0"/>
                </a:lnTo>
                <a:close/>
              </a:path>
            </a:pathLst>
          </a:cu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aphicFrame>
        <p:nvGraphicFramePr>
          <p:cNvPr id="6" name="Object 6" hidden="1">
            <a:extLst>
              <a:ext uri="{FF2B5EF4-FFF2-40B4-BE49-F238E27FC236}">
                <a16:creationId xmlns:a16="http://schemas.microsoft.com/office/drawing/2014/main" id="{31E55383-2422-CA45-AD37-B3C9286170D2}"/>
              </a:ext>
            </a:extLst>
          </p:cNvPr>
          <p:cNvGraphicFramePr>
            <a:graphicFrameLocks noChangeAspect="1"/>
          </p:cNvGraphicFramePr>
          <p:nvPr userDrawn="1">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6" name="Object 6" hidden="1">
                        <a:extLst>
                          <a:ext uri="{FF2B5EF4-FFF2-40B4-BE49-F238E27FC236}">
                            <a16:creationId xmlns:a16="http://schemas.microsoft.com/office/drawing/2014/main" id="{31E55383-2422-CA45-AD37-B3C9286170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7" descr="bd_3_rgb_lbg_1_0.png">
            <a:extLst>
              <a:ext uri="{FF2B5EF4-FFF2-40B4-BE49-F238E27FC236}">
                <a16:creationId xmlns:a16="http://schemas.microsoft.com/office/drawing/2014/main" id="{97462D7C-8602-6F4F-98DE-3EFA72846D12}"/>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574338" y="6073775"/>
            <a:ext cx="16176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3600">
                <a:solidFill>
                  <a:schemeClr val="bg1"/>
                </a:solidFill>
                <a:latin typeface="+mj-lt"/>
              </a:defRPr>
            </a:lvl1pPr>
          </a:lstStyle>
          <a:p>
            <a:r>
              <a:rPr lang="en-US"/>
              <a:t>Click to edit Master title style</a:t>
            </a:r>
          </a:p>
        </p:txBody>
      </p:sp>
      <p:sp>
        <p:nvSpPr>
          <p:cNvPr id="9" name="Content Placeholder 2"/>
          <p:cNvSpPr>
            <a:spLocks noGrp="1"/>
          </p:cNvSpPr>
          <p:nvPr>
            <p:ph idx="1"/>
          </p:nvPr>
        </p:nvSpPr>
        <p:spPr>
          <a:xfrm>
            <a:off x="609600" y="2743201"/>
            <a:ext cx="10972800" cy="3125585"/>
          </a:xfrm>
          <a:prstGeom prst="rect">
            <a:avLst/>
          </a:prstGeom>
        </p:spPr>
        <p:txBody>
          <a:bodyPr>
            <a:normAutofit/>
          </a:bodyPr>
          <a:lstStyle>
            <a:lvl1pPr marL="389448" indent="-389448">
              <a:lnSpc>
                <a:spcPct val="112000"/>
              </a:lnSpc>
              <a:spcBef>
                <a:spcPts val="800"/>
              </a:spcBef>
              <a:spcAft>
                <a:spcPts val="0"/>
              </a:spcAft>
              <a:buFont typeface="Arial"/>
              <a:buChar char="•"/>
              <a:tabLst/>
              <a:defRPr sz="2667" baseline="0">
                <a:solidFill>
                  <a:schemeClr val="tx1"/>
                </a:solidFill>
                <a:latin typeface="Verdana"/>
                <a:cs typeface="Verdana"/>
              </a:defRPr>
            </a:lvl1pPr>
            <a:lvl2pPr marL="857208" indent="-380981">
              <a:lnSpc>
                <a:spcPct val="112000"/>
              </a:lnSpc>
              <a:spcBef>
                <a:spcPts val="800"/>
              </a:spcBef>
              <a:spcAft>
                <a:spcPts val="0"/>
              </a:spcAft>
              <a:buFont typeface="Lucida Grande"/>
              <a:buChar char="–"/>
              <a:defRPr sz="2400">
                <a:solidFill>
                  <a:schemeClr val="tx1"/>
                </a:solidFill>
                <a:latin typeface="Verdana"/>
                <a:cs typeface="Verdana"/>
              </a:defRPr>
            </a:lvl2pPr>
            <a:lvl3pPr marL="1454078" indent="-304784">
              <a:lnSpc>
                <a:spcPct val="112000"/>
              </a:lnSpc>
              <a:spcBef>
                <a:spcPts val="800"/>
              </a:spcBef>
              <a:spcAft>
                <a:spcPts val="0"/>
              </a:spcAft>
              <a:buFont typeface="Arial"/>
              <a:buChar char="•"/>
              <a:defRPr sz="2133">
                <a:solidFill>
                  <a:schemeClr val="tx1"/>
                </a:solidFill>
                <a:latin typeface="Verdana"/>
                <a:cs typeface="Verdana"/>
              </a:defRPr>
            </a:lvl3pPr>
            <a:lvl4pPr marL="1983218" indent="-304784">
              <a:lnSpc>
                <a:spcPct val="112000"/>
              </a:lnSpc>
              <a:spcBef>
                <a:spcPts val="800"/>
              </a:spcBef>
              <a:spcAft>
                <a:spcPts val="0"/>
              </a:spcAft>
              <a:buFont typeface="Lucida Grande"/>
              <a:buChar char="–"/>
              <a:defRPr sz="2133">
                <a:solidFill>
                  <a:schemeClr val="tx1"/>
                </a:solidFill>
                <a:latin typeface="Verdana"/>
                <a:cs typeface="Verdana"/>
              </a:defRPr>
            </a:lvl4pPr>
            <a:lvl5pPr marL="2592789" indent="-304784">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525028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ullet list">
    <p:spTree>
      <p:nvGrpSpPr>
        <p:cNvPr id="1" name=""/>
        <p:cNvGrpSpPr/>
        <p:nvPr/>
      </p:nvGrpSpPr>
      <p:grpSpPr>
        <a:xfrm>
          <a:off x="0" y="0"/>
          <a:ext cx="0" cy="0"/>
          <a:chOff x="0" y="0"/>
          <a:chExt cx="0" cy="0"/>
        </a:xfrm>
      </p:grpSpPr>
      <p:graphicFrame>
        <p:nvGraphicFramePr>
          <p:cNvPr id="4" name="Object 4" hidden="1">
            <a:extLst>
              <a:ext uri="{FF2B5EF4-FFF2-40B4-BE49-F238E27FC236}">
                <a16:creationId xmlns:a16="http://schemas.microsoft.com/office/drawing/2014/main" id="{F0D75C2D-F284-2543-9BF4-7EA489DB21CE}"/>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4" hidden="1">
                        <a:extLst>
                          <a:ext uri="{FF2B5EF4-FFF2-40B4-BE49-F238E27FC236}">
                            <a16:creationId xmlns:a16="http://schemas.microsoft.com/office/drawing/2014/main" id="{F0D75C2D-F284-2543-9BF4-7EA489DB2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ntent Placeholder 2"/>
          <p:cNvSpPr>
            <a:spLocks noGrp="1"/>
          </p:cNvSpPr>
          <p:nvPr>
            <p:ph idx="1"/>
          </p:nvPr>
        </p:nvSpPr>
        <p:spPr>
          <a:xfrm>
            <a:off x="609600" y="1600200"/>
            <a:ext cx="10972800" cy="3971413"/>
          </a:xfrm>
          <a:prstGeom prst="rect">
            <a:avLst/>
          </a:prstGeom>
        </p:spPr>
        <p:txBody>
          <a:bodyPr/>
          <a:lstStyle>
            <a:lvl1pPr marL="457178" indent="-457178">
              <a:buFont typeface="Arial"/>
              <a:buChar char="•"/>
              <a:defRPr sz="2133" baseline="0">
                <a:solidFill>
                  <a:schemeClr val="tx1"/>
                </a:solidFill>
                <a:latin typeface="Verdana"/>
                <a:cs typeface="Verdana"/>
              </a:defRPr>
            </a:lvl1pPr>
            <a:lvl2pPr>
              <a:defRPr sz="1867">
                <a:solidFill>
                  <a:schemeClr val="tx1"/>
                </a:solidFill>
                <a:latin typeface="Verdana"/>
                <a:cs typeface="Verdana"/>
              </a:defRPr>
            </a:lvl2pPr>
            <a:lvl3pPr>
              <a:defRPr sz="1600">
                <a:solidFill>
                  <a:schemeClr val="tx1"/>
                </a:solidFill>
                <a:latin typeface="Verdana"/>
                <a:cs typeface="Verdana"/>
              </a:defRPr>
            </a:lvl3pPr>
            <a:lvl4pPr>
              <a:defRPr sz="1400">
                <a:solidFill>
                  <a:schemeClr val="tx1"/>
                </a:solidFill>
                <a:latin typeface="Verdana"/>
                <a:cs typeface="Verdana"/>
              </a:defRPr>
            </a:lvl4pPr>
            <a:lvl5pPr>
              <a:defRPr sz="13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246888"/>
            <a:ext cx="10972800" cy="1088136"/>
          </a:xfrm>
          <a:prstGeom prst="rect">
            <a:avLst/>
          </a:prstGeom>
        </p:spPr>
        <p:txBody>
          <a:bodyPr vert="horz" anchor="b" anchorCtr="0"/>
          <a:lstStyle>
            <a:lvl1pPr algn="l">
              <a:defRPr sz="4800">
                <a:solidFill>
                  <a:schemeClr val="accent1"/>
                </a:solidFill>
                <a:latin typeface="Verdana"/>
              </a:defRPr>
            </a:lvl1pPr>
          </a:lstStyle>
          <a:p>
            <a:r>
              <a:rPr lang="en-US"/>
              <a:t>Click to edit Master title style</a:t>
            </a:r>
          </a:p>
        </p:txBody>
      </p:sp>
      <p:sp>
        <p:nvSpPr>
          <p:cNvPr id="5" name="Slide Number Placeholder 1">
            <a:extLst>
              <a:ext uri="{FF2B5EF4-FFF2-40B4-BE49-F238E27FC236}">
                <a16:creationId xmlns:a16="http://schemas.microsoft.com/office/drawing/2014/main" id="{DCC90D31-1EC6-4D48-AD67-A2B57FE2DBE9}"/>
              </a:ext>
            </a:extLst>
          </p:cNvPr>
          <p:cNvSpPr>
            <a:spLocks noGrp="1"/>
          </p:cNvSpPr>
          <p:nvPr>
            <p:ph type="sldNum" sz="quarter"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9703407A-5AAD-E944-93ED-A26AA5147D42}" type="slidenum">
              <a:rPr lang="en-US"/>
              <a:pPr>
                <a:defRPr/>
              </a:pPr>
              <a:t>‹#›</a:t>
            </a:fld>
            <a:endParaRPr lang="en-US"/>
          </a:p>
        </p:txBody>
      </p:sp>
    </p:spTree>
    <p:extLst>
      <p:ext uri="{BB962C8B-B14F-4D97-AF65-F5344CB8AC3E}">
        <p14:creationId xmlns:p14="http://schemas.microsoft.com/office/powerpoint/2010/main" val="293497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layout with picture">
    <p:spTree>
      <p:nvGrpSpPr>
        <p:cNvPr id="1" name=""/>
        <p:cNvGrpSpPr/>
        <p:nvPr/>
      </p:nvGrpSpPr>
      <p:grpSpPr>
        <a:xfrm>
          <a:off x="0" y="0"/>
          <a:ext cx="0" cy="0"/>
          <a:chOff x="0" y="0"/>
          <a:chExt cx="0" cy="0"/>
        </a:xfrm>
      </p:grpSpPr>
      <p:graphicFrame>
        <p:nvGraphicFramePr>
          <p:cNvPr id="6" name="Object 4" hidden="1">
            <a:extLst>
              <a:ext uri="{FF2B5EF4-FFF2-40B4-BE49-F238E27FC236}">
                <a16:creationId xmlns:a16="http://schemas.microsoft.com/office/drawing/2014/main" id="{5FF4AF95-6C09-3144-8535-B9FDA673C969}"/>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6" name="Object 4" hidden="1">
                        <a:extLst>
                          <a:ext uri="{FF2B5EF4-FFF2-40B4-BE49-F238E27FC236}">
                            <a16:creationId xmlns:a16="http://schemas.microsoft.com/office/drawing/2014/main" id="{5FF4AF95-6C09-3144-8535-B9FDA673C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ntent Placeholder 2"/>
          <p:cNvSpPr>
            <a:spLocks noGrp="1"/>
          </p:cNvSpPr>
          <p:nvPr>
            <p:ph idx="1"/>
          </p:nvPr>
        </p:nvSpPr>
        <p:spPr>
          <a:xfrm>
            <a:off x="609603" y="1600200"/>
            <a:ext cx="5361628" cy="4094317"/>
          </a:xfrm>
          <a:prstGeom prst="rect">
            <a:avLst/>
          </a:prstGeom>
        </p:spPr>
        <p:txBody>
          <a:bodyPr/>
          <a:lstStyle>
            <a:lvl1pPr marL="0" indent="0">
              <a:spcAft>
                <a:spcPts val="1067"/>
              </a:spcAft>
              <a:buFont typeface="Arial"/>
              <a:buNone/>
              <a:defRPr sz="2667" baseline="0">
                <a:solidFill>
                  <a:schemeClr val="tx1"/>
                </a:solidFill>
                <a:latin typeface="Verdana"/>
                <a:cs typeface="Verdana"/>
              </a:defRPr>
            </a:lvl1pPr>
            <a:lvl2pPr marL="380981" indent="-380981">
              <a:buFont typeface="Arial"/>
              <a:buChar char="•"/>
              <a:defRPr sz="2133">
                <a:solidFill>
                  <a:schemeClr val="tx1"/>
                </a:solidFill>
                <a:latin typeface="Verdana"/>
                <a:cs typeface="Verdana"/>
              </a:defRPr>
            </a:lvl2pPr>
            <a:lvl3pPr marL="988434" indent="-304784">
              <a:buFont typeface="Lucida Grande"/>
              <a:buChar char="–"/>
              <a:defRPr sz="2133">
                <a:solidFill>
                  <a:schemeClr val="tx1"/>
                </a:solidFill>
                <a:latin typeface="Verdana"/>
                <a:cs typeface="Verdana"/>
              </a:defRPr>
            </a:lvl3pPr>
            <a:lvl4pPr marL="1530274" indent="-304784">
              <a:buFont typeface="Arial"/>
              <a:buChar char="•"/>
              <a:defRPr sz="1600">
                <a:solidFill>
                  <a:schemeClr val="tx1"/>
                </a:solidFill>
                <a:latin typeface="Verdana"/>
                <a:cs typeface="Verdana"/>
              </a:defRPr>
            </a:lvl4pPr>
            <a:lvl5pPr marL="2133493" indent="-304784">
              <a:buFont typeface="Arial"/>
              <a:buChar char="–"/>
              <a:defRPr sz="1400">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246888"/>
            <a:ext cx="10972800" cy="1088136"/>
          </a:xfrm>
          <a:prstGeom prst="rect">
            <a:avLst/>
          </a:prstGeom>
        </p:spPr>
        <p:txBody>
          <a:bodyPr vert="horz" anchor="b" anchorCtr="0"/>
          <a:lstStyle>
            <a:lvl1pPr algn="l">
              <a:defRPr sz="4800">
                <a:solidFill>
                  <a:schemeClr val="accent1"/>
                </a:solidFill>
                <a:latin typeface="Verdana"/>
              </a:defRPr>
            </a:lvl1pPr>
          </a:lstStyle>
          <a:p>
            <a:r>
              <a:rPr lang="en-US"/>
              <a:t>Click to edit Master title style</a:t>
            </a:r>
          </a:p>
        </p:txBody>
      </p:sp>
      <p:sp>
        <p:nvSpPr>
          <p:cNvPr id="5" name="Picture Placeholder 9"/>
          <p:cNvSpPr>
            <a:spLocks noGrp="1"/>
          </p:cNvSpPr>
          <p:nvPr>
            <p:ph type="pic" sz="quarter" idx="12"/>
          </p:nvPr>
        </p:nvSpPr>
        <p:spPr>
          <a:xfrm>
            <a:off x="6193369" y="1600200"/>
            <a:ext cx="5389033" cy="4094317"/>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p>
        </p:txBody>
      </p:sp>
      <p:sp>
        <p:nvSpPr>
          <p:cNvPr id="7" name="Slide Number Placeholder 1">
            <a:extLst>
              <a:ext uri="{FF2B5EF4-FFF2-40B4-BE49-F238E27FC236}">
                <a16:creationId xmlns:a16="http://schemas.microsoft.com/office/drawing/2014/main" id="{18BF8212-BB6A-E941-AD4D-6423261ED797}"/>
              </a:ext>
            </a:extLst>
          </p:cNvPr>
          <p:cNvSpPr>
            <a:spLocks noGrp="1"/>
          </p:cNvSpPr>
          <p:nvPr>
            <p:ph type="sldNum" sz="quarter" idx="13"/>
          </p:nvPr>
        </p:nvSpPr>
        <p:spPr>
          <a:xfrm>
            <a:off x="0" y="0"/>
            <a:ext cx="0" cy="0"/>
          </a:xfrm>
        </p:spPr>
        <p:txBody>
          <a:bodyPr/>
          <a:lstStyle>
            <a:lvl1pPr eaLnBrk="1" fontAlgn="auto" hangingPunct="1">
              <a:spcBef>
                <a:spcPts val="0"/>
              </a:spcBef>
              <a:spcAft>
                <a:spcPts val="0"/>
              </a:spcAft>
              <a:defRPr>
                <a:latin typeface="+mn-lt"/>
              </a:defRPr>
            </a:lvl1pPr>
          </a:lstStyle>
          <a:p>
            <a:pPr>
              <a:defRPr/>
            </a:pPr>
            <a:fld id="{8BFABC69-1CBE-CB46-BAAA-426D8775AEF7}" type="slidenum">
              <a:rPr lang="en-US"/>
              <a:pPr>
                <a:defRPr/>
              </a:pPr>
              <a:t>‹#›</a:t>
            </a:fld>
            <a:endParaRPr lang="en-US"/>
          </a:p>
        </p:txBody>
      </p:sp>
    </p:spTree>
    <p:extLst>
      <p:ext uri="{BB962C8B-B14F-4D97-AF65-F5344CB8AC3E}">
        <p14:creationId xmlns:p14="http://schemas.microsoft.com/office/powerpoint/2010/main" val="413162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 list with subhead">
    <p:spTree>
      <p:nvGrpSpPr>
        <p:cNvPr id="1" name=""/>
        <p:cNvGrpSpPr/>
        <p:nvPr/>
      </p:nvGrpSpPr>
      <p:grpSpPr>
        <a:xfrm>
          <a:off x="0" y="0"/>
          <a:ext cx="0" cy="0"/>
          <a:chOff x="0" y="0"/>
          <a:chExt cx="0" cy="0"/>
        </a:xfrm>
      </p:grpSpPr>
      <p:graphicFrame>
        <p:nvGraphicFramePr>
          <p:cNvPr id="4" name="Object 4" hidden="1">
            <a:extLst>
              <a:ext uri="{FF2B5EF4-FFF2-40B4-BE49-F238E27FC236}">
                <a16:creationId xmlns:a16="http://schemas.microsoft.com/office/drawing/2014/main" id="{1A1E0654-BC7F-4E44-9BAA-1DDB358892F6}"/>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4" hidden="1">
                        <a:extLst>
                          <a:ext uri="{FF2B5EF4-FFF2-40B4-BE49-F238E27FC236}">
                            <a16:creationId xmlns:a16="http://schemas.microsoft.com/office/drawing/2014/main" id="{1A1E0654-BC7F-4E44-9BAA-1DDB35889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ntent Placeholder 2"/>
          <p:cNvSpPr>
            <a:spLocks noGrp="1"/>
          </p:cNvSpPr>
          <p:nvPr>
            <p:ph idx="1"/>
          </p:nvPr>
        </p:nvSpPr>
        <p:spPr>
          <a:xfrm>
            <a:off x="609600" y="1177638"/>
            <a:ext cx="10972800" cy="4393977"/>
          </a:xfrm>
          <a:prstGeom prst="rect">
            <a:avLst/>
          </a:prstGeom>
        </p:spPr>
        <p:txBody>
          <a:bodyPr/>
          <a:lstStyle>
            <a:lvl1pPr marL="0" indent="0">
              <a:spcAft>
                <a:spcPts val="1067"/>
              </a:spcAft>
              <a:buFont typeface="Arial"/>
              <a:buNone/>
              <a:defRPr sz="2667" baseline="0">
                <a:solidFill>
                  <a:schemeClr val="tx1"/>
                </a:solidFill>
                <a:latin typeface="Verdana"/>
                <a:cs typeface="Verdana"/>
              </a:defRPr>
            </a:lvl1pPr>
            <a:lvl2pPr marL="380981" indent="-380981">
              <a:buFont typeface="Arial"/>
              <a:buChar char="•"/>
              <a:defRPr sz="2133">
                <a:solidFill>
                  <a:schemeClr val="tx1"/>
                </a:solidFill>
                <a:latin typeface="Verdana"/>
                <a:cs typeface="Verdana"/>
              </a:defRPr>
            </a:lvl2pPr>
            <a:lvl3pPr marL="988434" indent="-304784">
              <a:buFont typeface="Lucida Grande"/>
              <a:buChar char="–"/>
              <a:defRPr sz="2133">
                <a:solidFill>
                  <a:schemeClr val="tx1"/>
                </a:solidFill>
                <a:latin typeface="Verdana"/>
                <a:cs typeface="Verdana"/>
              </a:defRPr>
            </a:lvl3pPr>
            <a:lvl4pPr marL="1530274" indent="-304784">
              <a:buFont typeface="Arial"/>
              <a:buChar char="•"/>
              <a:defRPr sz="1600">
                <a:solidFill>
                  <a:schemeClr val="tx1"/>
                </a:solidFill>
                <a:latin typeface="Verdana"/>
                <a:cs typeface="Verdana"/>
              </a:defRPr>
            </a:lvl4pPr>
            <a:lvl5pPr marL="2133493" indent="-304784">
              <a:buFont typeface="Arial"/>
              <a:buChar char="–"/>
              <a:defRPr sz="1400">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246888"/>
            <a:ext cx="10972800" cy="695221"/>
          </a:xfrm>
          <a:prstGeom prst="rect">
            <a:avLst/>
          </a:prstGeom>
        </p:spPr>
        <p:txBody>
          <a:bodyPr vert="horz" anchor="b" anchorCtr="0"/>
          <a:lstStyle>
            <a:lvl1pPr algn="l">
              <a:defRPr sz="3733">
                <a:solidFill>
                  <a:schemeClr val="accent1"/>
                </a:solidFill>
                <a:latin typeface="Verdana"/>
              </a:defRPr>
            </a:lvl1pPr>
          </a:lstStyle>
          <a:p>
            <a:r>
              <a:rPr lang="en-US"/>
              <a:t>Click to edit Master title style</a:t>
            </a:r>
          </a:p>
        </p:txBody>
      </p:sp>
      <p:sp>
        <p:nvSpPr>
          <p:cNvPr id="5" name="Slide Number Placeholder 1">
            <a:extLst>
              <a:ext uri="{FF2B5EF4-FFF2-40B4-BE49-F238E27FC236}">
                <a16:creationId xmlns:a16="http://schemas.microsoft.com/office/drawing/2014/main" id="{CC01AD24-DCA0-E24C-963F-74139895FC5F}"/>
              </a:ext>
            </a:extLst>
          </p:cNvPr>
          <p:cNvSpPr>
            <a:spLocks noGrp="1"/>
          </p:cNvSpPr>
          <p:nvPr>
            <p:ph type="sldNum" sz="quarter"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CA0FF210-FD0C-1E4F-9567-2A6E5C0D8F9C}" type="slidenum">
              <a:rPr lang="en-US"/>
              <a:pPr>
                <a:defRPr/>
              </a:pPr>
              <a:t>‹#›</a:t>
            </a:fld>
            <a:endParaRPr lang="en-US"/>
          </a:p>
        </p:txBody>
      </p:sp>
    </p:spTree>
    <p:extLst>
      <p:ext uri="{BB962C8B-B14F-4D97-AF65-F5344CB8AC3E}">
        <p14:creationId xmlns:p14="http://schemas.microsoft.com/office/powerpoint/2010/main" val="212912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ext and Image Layout">
    <p:spTree>
      <p:nvGrpSpPr>
        <p:cNvPr id="1" name=""/>
        <p:cNvGrpSpPr/>
        <p:nvPr/>
      </p:nvGrpSpPr>
      <p:grpSpPr>
        <a:xfrm>
          <a:off x="0" y="0"/>
          <a:ext cx="0" cy="0"/>
          <a:chOff x="0" y="0"/>
          <a:chExt cx="0" cy="0"/>
        </a:xfrm>
      </p:grpSpPr>
      <p:pic>
        <p:nvPicPr>
          <p:cNvPr id="4" name="Picture 4" descr="bd_3_rgb_lbg_1_0.png">
            <a:extLst>
              <a:ext uri="{FF2B5EF4-FFF2-40B4-BE49-F238E27FC236}">
                <a16:creationId xmlns:a16="http://schemas.microsoft.com/office/drawing/2014/main" id="{3C1FEFDA-D533-124D-A117-030F40C2188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p:cNvSpPr>
            <a:spLocks noGrp="1"/>
          </p:cNvSpPr>
          <p:nvPr>
            <p:ph type="title"/>
          </p:nvPr>
        </p:nvSpPr>
        <p:spPr>
          <a:xfrm>
            <a:off x="609600" y="-17753"/>
            <a:ext cx="10972800" cy="1155199"/>
          </a:xfrm>
          <a:prstGeom prst="rect">
            <a:avLst/>
          </a:prstGeom>
        </p:spPr>
        <p:txBody>
          <a:bodyPr tIns="91440" anchor="t" anchorCtr="0"/>
          <a:lstStyle>
            <a:lvl1pPr algn="l">
              <a:defRPr sz="2933">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sz="quarter" idx="10"/>
          </p:nvPr>
        </p:nvSpPr>
        <p:spPr>
          <a:xfrm>
            <a:off x="609600" y="5820189"/>
            <a:ext cx="10972800" cy="123111"/>
          </a:xfrm>
          <a:prstGeom prst="rect">
            <a:avLst/>
          </a:prstGeom>
        </p:spPr>
        <p:txBody>
          <a:bodyPr wrap="square" tIns="0" bIns="0" anchor="b" anchorCtr="0">
            <a:spAutoFit/>
          </a:bodyPr>
          <a:lstStyle>
            <a:lvl1pPr marL="0" indent="0">
              <a:spcBef>
                <a:spcPts val="0"/>
              </a:spcBef>
              <a:buNone/>
              <a:defRPr sz="800">
                <a:solidFill>
                  <a:schemeClr val="bg1">
                    <a:lumMod val="50000"/>
                  </a:schemeClr>
                </a:solidFill>
                <a:latin typeface="Verdana" panose="020B0604030504040204" pitchFamily="34" charset="0"/>
                <a:ea typeface="Verdana" panose="020B0604030504040204" pitchFamily="34" charset="0"/>
              </a:defRPr>
            </a:lvl1pPr>
            <a:lvl2pPr marL="609570" indent="0">
              <a:buNone/>
              <a:defRPr sz="1333">
                <a:solidFill>
                  <a:schemeClr val="bg1">
                    <a:lumMod val="50000"/>
                  </a:schemeClr>
                </a:solidFill>
              </a:defRPr>
            </a:lvl2pPr>
            <a:lvl3pPr marL="1219140" indent="0">
              <a:buNone/>
              <a:defRPr sz="1333">
                <a:solidFill>
                  <a:schemeClr val="bg1">
                    <a:lumMod val="50000"/>
                  </a:schemeClr>
                </a:solidFill>
              </a:defRPr>
            </a:lvl3pPr>
            <a:lvl4pPr marL="1828709" indent="0">
              <a:buNone/>
              <a:defRPr sz="1333">
                <a:solidFill>
                  <a:schemeClr val="bg1">
                    <a:lumMod val="50000"/>
                  </a:schemeClr>
                </a:solidFill>
              </a:defRPr>
            </a:lvl4pPr>
            <a:lvl5pPr marL="2438278" indent="0">
              <a:buNone/>
              <a:defRPr sz="1333">
                <a:solidFill>
                  <a:schemeClr val="bg1">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1292702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ullet list (with log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7AD273-E52A-F844-BC9A-67A15DD3D98F}"/>
              </a:ext>
            </a:extLst>
          </p:cNvPr>
          <p:cNvGraphicFramePr>
            <a:graphicFrameLocks noChangeAspect="1"/>
          </p:cNvGraphicFramePr>
          <p:nvPr userDrawn="1">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5" name="Object 4" hidden="1">
                        <a:extLst>
                          <a:ext uri="{FF2B5EF4-FFF2-40B4-BE49-F238E27FC236}">
                            <a16:creationId xmlns:a16="http://schemas.microsoft.com/office/drawing/2014/main" id="{957AD273-E52A-F844-BC9A-67A15DD3D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ubtitle 2">
            <a:extLst>
              <a:ext uri="{FF2B5EF4-FFF2-40B4-BE49-F238E27FC236}">
                <a16:creationId xmlns:a16="http://schemas.microsoft.com/office/drawing/2014/main" id="{F6B61073-E7A9-874B-9255-33CCBC26A14A}"/>
              </a:ext>
            </a:extLst>
          </p:cNvPr>
          <p:cNvSpPr txBox="1">
            <a:spLocks/>
          </p:cNvSpPr>
          <p:nvPr userDrawn="1"/>
        </p:nvSpPr>
        <p:spPr>
          <a:xfrm>
            <a:off x="644525" y="6438900"/>
            <a:ext cx="8534400" cy="204788"/>
          </a:xfrm>
          <a:prstGeom prst="rect">
            <a:avLst/>
          </a:prstGeom>
        </p:spPr>
        <p:txBody>
          <a:bodyPr/>
          <a:lstStyle>
            <a:lvl1pPr defTabSz="457200">
              <a:defRPr>
                <a:solidFill>
                  <a:schemeClr val="tx1"/>
                </a:solidFill>
                <a:latin typeface="Verdana" panose="020B0604030504040204" pitchFamily="34" charset="0"/>
              </a:defRPr>
            </a:lvl1pPr>
            <a:lvl2pPr defTabSz="457200">
              <a:defRPr>
                <a:solidFill>
                  <a:schemeClr val="tx1"/>
                </a:solidFill>
                <a:latin typeface="Verdana" panose="020B0604030504040204" pitchFamily="34" charset="0"/>
              </a:defRPr>
            </a:lvl2pPr>
            <a:lvl3pPr defTabSz="457200">
              <a:defRPr>
                <a:solidFill>
                  <a:schemeClr val="tx1"/>
                </a:solidFill>
                <a:latin typeface="Verdana" panose="020B0604030504040204" pitchFamily="34" charset="0"/>
              </a:defRPr>
            </a:lvl3pPr>
            <a:lvl4pPr defTabSz="457200">
              <a:defRPr>
                <a:solidFill>
                  <a:schemeClr val="tx1"/>
                </a:solidFill>
                <a:latin typeface="Verdana" panose="020B0604030504040204" pitchFamily="34" charset="0"/>
              </a:defRPr>
            </a:lvl4pPr>
            <a:lvl5pPr defTabSz="457200">
              <a:defRPr>
                <a:solidFill>
                  <a:schemeClr val="tx1"/>
                </a:solidFill>
                <a:latin typeface="Verdana" panose="020B0604030504040204" pitchFamily="34" charset="0"/>
              </a:defRPr>
            </a:lvl5pPr>
            <a:lvl6pPr defTabSz="457200" fontAlgn="base">
              <a:spcBef>
                <a:spcPct val="0"/>
              </a:spcBef>
              <a:spcAft>
                <a:spcPct val="0"/>
              </a:spcAft>
              <a:defRPr>
                <a:solidFill>
                  <a:schemeClr val="tx1"/>
                </a:solidFill>
                <a:latin typeface="Verdana" panose="020B0604030504040204" pitchFamily="34" charset="0"/>
              </a:defRPr>
            </a:lvl6pPr>
            <a:lvl7pPr defTabSz="457200" fontAlgn="base">
              <a:spcBef>
                <a:spcPct val="0"/>
              </a:spcBef>
              <a:spcAft>
                <a:spcPct val="0"/>
              </a:spcAft>
              <a:defRPr>
                <a:solidFill>
                  <a:schemeClr val="tx1"/>
                </a:solidFill>
                <a:latin typeface="Verdana" panose="020B0604030504040204" pitchFamily="34" charset="0"/>
              </a:defRPr>
            </a:lvl7pPr>
            <a:lvl8pPr defTabSz="457200" fontAlgn="base">
              <a:spcBef>
                <a:spcPct val="0"/>
              </a:spcBef>
              <a:spcAft>
                <a:spcPct val="0"/>
              </a:spcAft>
              <a:defRPr>
                <a:solidFill>
                  <a:schemeClr val="tx1"/>
                </a:solidFill>
                <a:latin typeface="Verdana" panose="020B0604030504040204" pitchFamily="34" charset="0"/>
              </a:defRPr>
            </a:lvl8pPr>
            <a:lvl9pPr defTabSz="457200" fontAlgn="base">
              <a:spcBef>
                <a:spcPct val="0"/>
              </a:spcBef>
              <a:spcAft>
                <a:spcPct val="0"/>
              </a:spcAft>
              <a:defRPr>
                <a:solidFill>
                  <a:schemeClr val="tx1"/>
                </a:solidFill>
                <a:latin typeface="Verdana" panose="020B0604030504040204" pitchFamily="34" charset="0"/>
              </a:defRPr>
            </a:lvl9pPr>
          </a:lstStyle>
          <a:p>
            <a:pPr eaLnBrk="1" hangingPunct="1">
              <a:spcBef>
                <a:spcPct val="20000"/>
              </a:spcBef>
              <a:buFont typeface="Arial" panose="020B0604020202020204" pitchFamily="34" charset="0"/>
              <a:buNone/>
            </a:pPr>
            <a:endParaRPr lang="en-US" altLang="en-US" sz="800">
              <a:ea typeface="Verdana" panose="020B0604030504040204" pitchFamily="34" charset="0"/>
              <a:cs typeface="Verdana" panose="020B0604030504040204" pitchFamily="34" charset="0"/>
            </a:endParaRPr>
          </a:p>
        </p:txBody>
      </p:sp>
      <p:sp>
        <p:nvSpPr>
          <p:cNvPr id="7" name="Slide Number Placeholder 1">
            <a:extLst>
              <a:ext uri="{FF2B5EF4-FFF2-40B4-BE49-F238E27FC236}">
                <a16:creationId xmlns:a16="http://schemas.microsoft.com/office/drawing/2014/main" id="{E694F3CB-E08C-1042-B021-D76C2132A43B}"/>
              </a:ext>
            </a:extLst>
          </p:cNvPr>
          <p:cNvSpPr txBox="1">
            <a:spLocks/>
          </p:cNvSpPr>
          <p:nvPr userDrawn="1"/>
        </p:nvSpPr>
        <p:spPr>
          <a:xfrm>
            <a:off x="0" y="6248400"/>
            <a:ext cx="693738" cy="598488"/>
          </a:xfrm>
          <a:prstGeom prst="rect">
            <a:avLst/>
          </a:prstGeom>
        </p:spPr>
        <p:txBody>
          <a:bodyPr anchor="ctr"/>
          <a:lstStyle>
            <a:lvl1pPr defTabSz="457200">
              <a:defRPr>
                <a:solidFill>
                  <a:schemeClr val="tx1"/>
                </a:solidFill>
                <a:latin typeface="Verdana" panose="020B0604030504040204" pitchFamily="34" charset="0"/>
              </a:defRPr>
            </a:lvl1pPr>
            <a:lvl2pPr marL="742950" indent="-285750" defTabSz="457200">
              <a:defRPr>
                <a:solidFill>
                  <a:schemeClr val="tx1"/>
                </a:solidFill>
                <a:latin typeface="Verdana" panose="020B0604030504040204" pitchFamily="34" charset="0"/>
              </a:defRPr>
            </a:lvl2pPr>
            <a:lvl3pPr marL="1143000" indent="-228600" defTabSz="457200">
              <a:defRPr>
                <a:solidFill>
                  <a:schemeClr val="tx1"/>
                </a:solidFill>
                <a:latin typeface="Verdana" panose="020B0604030504040204" pitchFamily="34" charset="0"/>
              </a:defRPr>
            </a:lvl3pPr>
            <a:lvl4pPr marL="1600200" indent="-228600" defTabSz="457200">
              <a:defRPr>
                <a:solidFill>
                  <a:schemeClr val="tx1"/>
                </a:solidFill>
                <a:latin typeface="Verdana" panose="020B0604030504040204" pitchFamily="34" charset="0"/>
              </a:defRPr>
            </a:lvl4pPr>
            <a:lvl5pPr marL="2057400" indent="-228600" defTabSz="457200">
              <a:defRPr>
                <a:solidFill>
                  <a:schemeClr val="tx1"/>
                </a:solidFill>
                <a:latin typeface="Verdana" panose="020B0604030504040204" pitchFamily="34" charset="0"/>
              </a:defRPr>
            </a:lvl5pPr>
            <a:lvl6pPr marL="2514600" indent="-228600" defTabSz="457200" fontAlgn="base">
              <a:spcBef>
                <a:spcPct val="0"/>
              </a:spcBef>
              <a:spcAft>
                <a:spcPct val="0"/>
              </a:spcAft>
              <a:defRPr>
                <a:solidFill>
                  <a:schemeClr val="tx1"/>
                </a:solidFill>
                <a:latin typeface="Verdana" panose="020B0604030504040204" pitchFamily="34" charset="0"/>
              </a:defRPr>
            </a:lvl6pPr>
            <a:lvl7pPr marL="2971800" indent="-228600" defTabSz="457200" fontAlgn="base">
              <a:spcBef>
                <a:spcPct val="0"/>
              </a:spcBef>
              <a:spcAft>
                <a:spcPct val="0"/>
              </a:spcAft>
              <a:defRPr>
                <a:solidFill>
                  <a:schemeClr val="tx1"/>
                </a:solidFill>
                <a:latin typeface="Verdana" panose="020B0604030504040204" pitchFamily="34" charset="0"/>
              </a:defRPr>
            </a:lvl7pPr>
            <a:lvl8pPr marL="3429000" indent="-228600" defTabSz="457200" fontAlgn="base">
              <a:spcBef>
                <a:spcPct val="0"/>
              </a:spcBef>
              <a:spcAft>
                <a:spcPct val="0"/>
              </a:spcAft>
              <a:defRPr>
                <a:solidFill>
                  <a:schemeClr val="tx1"/>
                </a:solidFill>
                <a:latin typeface="Verdana" panose="020B0604030504040204" pitchFamily="34" charset="0"/>
              </a:defRPr>
            </a:lvl8pPr>
            <a:lvl9pPr marL="3886200" indent="-228600" defTabSz="457200" fontAlgn="base">
              <a:spcBef>
                <a:spcPct val="0"/>
              </a:spcBef>
              <a:spcAft>
                <a:spcPct val="0"/>
              </a:spcAft>
              <a:defRPr>
                <a:solidFill>
                  <a:schemeClr val="tx1"/>
                </a:solidFill>
                <a:latin typeface="Verdana" panose="020B0604030504040204" pitchFamily="34" charset="0"/>
              </a:defRPr>
            </a:lvl9pPr>
          </a:lstStyle>
          <a:p>
            <a:pPr algn="ctr" eaLnBrk="1" hangingPunct="1"/>
            <a:fld id="{1B5AC339-9C11-1A4E-8E9E-320EA988164E}" type="slidenum">
              <a:rPr lang="en-US" altLang="en-US" sz="600">
                <a:solidFill>
                  <a:srgbClr val="8C8C8E"/>
                </a:solidFill>
                <a:ea typeface="Verdana" panose="020B0604030504040204" pitchFamily="34" charset="0"/>
                <a:cs typeface="Verdana" panose="020B0604030504040204" pitchFamily="34" charset="0"/>
              </a:rPr>
              <a:pPr algn="ctr" eaLnBrk="1" hangingPunct="1"/>
              <a:t>‹#›</a:t>
            </a:fld>
            <a:endParaRPr lang="en-US" altLang="en-US" sz="600">
              <a:solidFill>
                <a:srgbClr val="8C8C8E"/>
              </a:solidFill>
              <a:ea typeface="Verdana" panose="020B0604030504040204" pitchFamily="34" charset="0"/>
              <a:cs typeface="Verdana" panose="020B0604030504040204" pitchFamily="34" charset="0"/>
            </a:endParaRPr>
          </a:p>
        </p:txBody>
      </p:sp>
      <p:pic>
        <p:nvPicPr>
          <p:cNvPr id="8" name="Picture 7" descr="bd_3_rgb_lbg_1_0.png">
            <a:extLst>
              <a:ext uri="{FF2B5EF4-FFF2-40B4-BE49-F238E27FC236}">
                <a16:creationId xmlns:a16="http://schemas.microsoft.com/office/drawing/2014/main" id="{5F1AAB30-66AB-2841-BE90-A4B659B407FC}"/>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0756900" y="6073775"/>
            <a:ext cx="1435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693855" y="6217635"/>
            <a:ext cx="9769100" cy="184666"/>
          </a:xfrm>
          <a:prstGeom prst="rect">
            <a:avLst/>
          </a:prstGeom>
        </p:spPr>
        <p:txBody>
          <a:bodyPr wrap="square" anchor="b">
            <a:spAutoFit/>
          </a:bodyPr>
          <a:lstStyle>
            <a:lvl1pPr marL="0" indent="0">
              <a:buNone/>
              <a:defRPr sz="600">
                <a:solidFill>
                  <a:schemeClr val="tx2"/>
                </a:solidFill>
              </a:defRPr>
            </a:lvl1pPr>
            <a:lvl2pPr marL="457189" indent="0">
              <a:buNone/>
              <a:defRPr sz="1000">
                <a:solidFill>
                  <a:schemeClr val="tx2"/>
                </a:solidFill>
              </a:defRPr>
            </a:lvl2pPr>
            <a:lvl3pPr marL="914377" indent="0">
              <a:buNone/>
              <a:defRPr sz="1000">
                <a:solidFill>
                  <a:schemeClr val="tx2"/>
                </a:solidFill>
              </a:defRPr>
            </a:lvl3pPr>
            <a:lvl4pPr marL="1371566" indent="0">
              <a:buNone/>
              <a:defRPr sz="1000">
                <a:solidFill>
                  <a:schemeClr val="tx2"/>
                </a:solidFill>
              </a:defRPr>
            </a:lvl4pPr>
            <a:lvl5pPr marL="1828754" indent="0">
              <a:buNone/>
              <a:defRPr sz="1000">
                <a:solidFill>
                  <a:schemeClr val="tx2"/>
                </a:solidFill>
              </a:defRPr>
            </a:lvl5pPr>
          </a:lstStyle>
          <a:p>
            <a:pPr lvl="0"/>
            <a:r>
              <a:rPr lang="en-US"/>
              <a:t>Click to edit Master text styles</a:t>
            </a:r>
          </a:p>
        </p:txBody>
      </p:sp>
      <p:sp>
        <p:nvSpPr>
          <p:cNvPr id="10" name="Title 7"/>
          <p:cNvSpPr>
            <a:spLocks noGrp="1"/>
          </p:cNvSpPr>
          <p:nvPr>
            <p:ph type="title"/>
          </p:nvPr>
        </p:nvSpPr>
        <p:spPr>
          <a:xfrm>
            <a:off x="609600" y="274320"/>
            <a:ext cx="10972800" cy="1335024"/>
          </a:xfrm>
          <a:prstGeom prst="rect">
            <a:avLst/>
          </a:prstGeom>
        </p:spPr>
        <p:txBody>
          <a:bodyPr vert="horz" anchor="t" anchorCtr="0">
            <a:noAutofit/>
          </a:bodyPr>
          <a:lstStyle>
            <a:lvl1pPr algn="l">
              <a:defRPr sz="2800">
                <a:solidFill>
                  <a:schemeClr val="accent6"/>
                </a:solidFill>
                <a:latin typeface="+mj-lt"/>
              </a:defRPr>
            </a:lvl1pPr>
          </a:lstStyle>
          <a:p>
            <a:r>
              <a:rPr lang="en-US"/>
              <a:t>Click to edit Master title style</a:t>
            </a:r>
          </a:p>
        </p:txBody>
      </p:sp>
    </p:spTree>
    <p:extLst>
      <p:ext uri="{BB962C8B-B14F-4D97-AF65-F5344CB8AC3E}">
        <p14:creationId xmlns:p14="http://schemas.microsoft.com/office/powerpoint/2010/main" val="1788060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Add Photo Slide">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C18DA19-F351-1245-B25E-E1E2288A47B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0" y="-15875"/>
            <a:ext cx="121920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
            <a:extLst>
              <a:ext uri="{FF2B5EF4-FFF2-40B4-BE49-F238E27FC236}">
                <a16:creationId xmlns:a16="http://schemas.microsoft.com/office/drawing/2014/main" id="{6DF3B418-8569-FC4D-8C6A-F29E730B66C5}"/>
              </a:ext>
            </a:extLst>
          </p:cNvPr>
          <p:cNvGrpSpPr>
            <a:grpSpLocks/>
          </p:cNvGrpSpPr>
          <p:nvPr/>
        </p:nvGrpSpPr>
        <p:grpSpPr bwMode="auto">
          <a:xfrm>
            <a:off x="0" y="3995738"/>
            <a:ext cx="12192000" cy="1490662"/>
            <a:chOff x="0" y="4117920"/>
            <a:chExt cx="12192000" cy="1971169"/>
          </a:xfrm>
        </p:grpSpPr>
        <p:grpSp>
          <p:nvGrpSpPr>
            <p:cNvPr id="7" name="Group 4">
              <a:extLst>
                <a:ext uri="{FF2B5EF4-FFF2-40B4-BE49-F238E27FC236}">
                  <a16:creationId xmlns:a16="http://schemas.microsoft.com/office/drawing/2014/main" id="{C167DB78-51A1-7F4B-A9E3-E9B4ECE49648}"/>
                </a:ext>
              </a:extLst>
            </p:cNvPr>
            <p:cNvGrpSpPr>
              <a:grpSpLocks/>
            </p:cNvGrpSpPr>
            <p:nvPr/>
          </p:nvGrpSpPr>
          <p:grpSpPr bwMode="auto">
            <a:xfrm>
              <a:off x="0" y="4117920"/>
              <a:ext cx="12192000" cy="1971169"/>
              <a:chOff x="0" y="4975898"/>
              <a:chExt cx="12192000" cy="1971168"/>
            </a:xfrm>
          </p:grpSpPr>
          <p:sp>
            <p:nvSpPr>
              <p:cNvPr id="9" name="Freeform: Shape 17">
                <a:extLst>
                  <a:ext uri="{FF2B5EF4-FFF2-40B4-BE49-F238E27FC236}">
                    <a16:creationId xmlns:a16="http://schemas.microsoft.com/office/drawing/2014/main" id="{96DF244C-7192-BB48-A5F9-FE036FB2C7AD}"/>
                  </a:ext>
                </a:extLst>
              </p:cNvPr>
              <p:cNvSpPr/>
              <p:nvPr/>
            </p:nvSpPr>
            <p:spPr>
              <a:xfrm>
                <a:off x="0" y="4975898"/>
                <a:ext cx="12192000" cy="1971168"/>
              </a:xfrm>
              <a:custGeom>
                <a:avLst/>
                <a:gdLst>
                  <a:gd name="connsiteX0" fmla="*/ 8013897 w 12192000"/>
                  <a:gd name="connsiteY0" fmla="*/ 0 h 1882102"/>
                  <a:gd name="connsiteX1" fmla="*/ 12192000 w 12192000"/>
                  <a:gd name="connsiteY1" fmla="*/ 490408 h 1882102"/>
                  <a:gd name="connsiteX2" fmla="*/ 12192000 w 12192000"/>
                  <a:gd name="connsiteY2" fmla="*/ 1882102 h 1882102"/>
                  <a:gd name="connsiteX3" fmla="*/ 0 w 12192000"/>
                  <a:gd name="connsiteY3" fmla="*/ 1882102 h 1882102"/>
                  <a:gd name="connsiteX4" fmla="*/ 0 w 12192000"/>
                  <a:gd name="connsiteY4" fmla="*/ 911486 h 1882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882102">
                    <a:moveTo>
                      <a:pt x="8013897" y="0"/>
                    </a:moveTo>
                    <a:lnTo>
                      <a:pt x="12192000" y="490408"/>
                    </a:lnTo>
                    <a:lnTo>
                      <a:pt x="12192000" y="1882102"/>
                    </a:lnTo>
                    <a:lnTo>
                      <a:pt x="0" y="1882102"/>
                    </a:lnTo>
                    <a:lnTo>
                      <a:pt x="0" y="9114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GB" sz="2400">
                  <a:solidFill>
                    <a:prstClr val="white"/>
                  </a:solidFill>
                  <a:latin typeface="Segoe UI Semilight"/>
                </a:endParaRPr>
              </a:p>
            </p:txBody>
          </p:sp>
          <p:grpSp>
            <p:nvGrpSpPr>
              <p:cNvPr id="10" name="Group 7">
                <a:extLst>
                  <a:ext uri="{FF2B5EF4-FFF2-40B4-BE49-F238E27FC236}">
                    <a16:creationId xmlns:a16="http://schemas.microsoft.com/office/drawing/2014/main" id="{B18715CD-3179-8741-9F89-45C2693D4614}"/>
                  </a:ext>
                </a:extLst>
              </p:cNvPr>
              <p:cNvGrpSpPr>
                <a:grpSpLocks/>
              </p:cNvGrpSpPr>
              <p:nvPr/>
            </p:nvGrpSpPr>
            <p:grpSpPr bwMode="auto">
              <a:xfrm>
                <a:off x="10720161" y="6119417"/>
                <a:ext cx="1103539" cy="424883"/>
                <a:chOff x="12688888" y="6448425"/>
                <a:chExt cx="2119312" cy="815975"/>
              </a:xfrm>
            </p:grpSpPr>
            <p:sp>
              <p:nvSpPr>
                <p:cNvPr id="11" name="Oval 5">
                  <a:extLst>
                    <a:ext uri="{FF2B5EF4-FFF2-40B4-BE49-F238E27FC236}">
                      <a16:creationId xmlns:a16="http://schemas.microsoft.com/office/drawing/2014/main" id="{356FEF46-F289-3B4B-BAB0-069E6A4C3793}"/>
                    </a:ext>
                  </a:extLst>
                </p:cNvPr>
                <p:cNvSpPr>
                  <a:spLocks noChangeArrowheads="1"/>
                </p:cNvSpPr>
                <p:nvPr/>
              </p:nvSpPr>
              <p:spPr bwMode="auto">
                <a:xfrm>
                  <a:off x="12688888" y="6448425"/>
                  <a:ext cx="814387" cy="815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12813">
                    <a:defRPr>
                      <a:solidFill>
                        <a:schemeClr val="tx1"/>
                      </a:solidFill>
                      <a:latin typeface="Verdana" panose="020B0604030504040204" pitchFamily="34" charset="0"/>
                    </a:defRPr>
                  </a:lvl1pPr>
                  <a:lvl2pPr marL="742950" indent="-285750" defTabSz="912813">
                    <a:defRPr>
                      <a:solidFill>
                        <a:schemeClr val="tx1"/>
                      </a:solidFill>
                      <a:latin typeface="Verdana" panose="020B0604030504040204" pitchFamily="34" charset="0"/>
                    </a:defRPr>
                  </a:lvl2pPr>
                  <a:lvl3pPr marL="1143000" indent="-228600" defTabSz="912813">
                    <a:defRPr>
                      <a:solidFill>
                        <a:schemeClr val="tx1"/>
                      </a:solidFill>
                      <a:latin typeface="Verdana" panose="020B0604030504040204" pitchFamily="34" charset="0"/>
                    </a:defRPr>
                  </a:lvl3pPr>
                  <a:lvl4pPr marL="1600200" indent="-228600" defTabSz="912813">
                    <a:defRPr>
                      <a:solidFill>
                        <a:schemeClr val="tx1"/>
                      </a:solidFill>
                      <a:latin typeface="Verdana" panose="020B0604030504040204" pitchFamily="34" charset="0"/>
                    </a:defRPr>
                  </a:lvl4pPr>
                  <a:lvl5pPr marL="2057400" indent="-228600" defTabSz="912813">
                    <a:defRPr>
                      <a:solidFill>
                        <a:schemeClr val="tx1"/>
                      </a:solidFill>
                      <a:latin typeface="Verdana" panose="020B0604030504040204" pitchFamily="34" charset="0"/>
                    </a:defRPr>
                  </a:lvl5pPr>
                  <a:lvl6pPr marL="2514600" indent="-228600" defTabSz="912813" fontAlgn="base">
                    <a:spcBef>
                      <a:spcPct val="0"/>
                    </a:spcBef>
                    <a:spcAft>
                      <a:spcPct val="0"/>
                    </a:spcAft>
                    <a:defRPr>
                      <a:solidFill>
                        <a:schemeClr val="tx1"/>
                      </a:solidFill>
                      <a:latin typeface="Verdana" panose="020B0604030504040204" pitchFamily="34" charset="0"/>
                    </a:defRPr>
                  </a:lvl6pPr>
                  <a:lvl7pPr marL="2971800" indent="-228600" defTabSz="912813" fontAlgn="base">
                    <a:spcBef>
                      <a:spcPct val="0"/>
                    </a:spcBef>
                    <a:spcAft>
                      <a:spcPct val="0"/>
                    </a:spcAft>
                    <a:defRPr>
                      <a:solidFill>
                        <a:schemeClr val="tx1"/>
                      </a:solidFill>
                      <a:latin typeface="Verdana" panose="020B0604030504040204" pitchFamily="34" charset="0"/>
                    </a:defRPr>
                  </a:lvl7pPr>
                  <a:lvl8pPr marL="3429000" indent="-228600" defTabSz="912813" fontAlgn="base">
                    <a:spcBef>
                      <a:spcPct val="0"/>
                    </a:spcBef>
                    <a:spcAft>
                      <a:spcPct val="0"/>
                    </a:spcAft>
                    <a:defRPr>
                      <a:solidFill>
                        <a:schemeClr val="tx1"/>
                      </a:solidFill>
                      <a:latin typeface="Verdana" panose="020B0604030504040204" pitchFamily="34" charset="0"/>
                    </a:defRPr>
                  </a:lvl8pPr>
                  <a:lvl9pPr marL="3886200" indent="-228600" defTabSz="912813" fontAlgn="base">
                    <a:spcBef>
                      <a:spcPct val="0"/>
                    </a:spcBef>
                    <a:spcAft>
                      <a:spcPct val="0"/>
                    </a:spcAft>
                    <a:defRPr>
                      <a:solidFill>
                        <a:schemeClr val="tx1"/>
                      </a:solidFill>
                      <a:latin typeface="Verdana" panose="020B0604030504040204" pitchFamily="34" charset="0"/>
                    </a:defRPr>
                  </a:lvl9pPr>
                </a:lstStyle>
                <a:p>
                  <a:pPr eaLnBrk="1" hangingPunct="1"/>
                  <a:endParaRPr lang="en-GB" altLang="en-US" sz="2400">
                    <a:solidFill>
                      <a:srgbClr val="000000"/>
                    </a:solidFill>
                    <a:latin typeface="Segoe UI Semilight" panose="020F0302020204030204" pitchFamily="34" charset="0"/>
                    <a:ea typeface="ＭＳ Ｐゴシック" panose="020B0600070205080204" pitchFamily="34" charset="-128"/>
                  </a:endParaRPr>
                </a:p>
              </p:txBody>
            </p:sp>
            <p:sp>
              <p:nvSpPr>
                <p:cNvPr id="12" name="Freeform 6">
                  <a:extLst>
                    <a:ext uri="{FF2B5EF4-FFF2-40B4-BE49-F238E27FC236}">
                      <a16:creationId xmlns:a16="http://schemas.microsoft.com/office/drawing/2014/main" id="{FA91C85F-09DA-E945-B5F6-AEA69F7D92F3}"/>
                    </a:ext>
                  </a:extLst>
                </p:cNvPr>
                <p:cNvSpPr>
                  <a:spLocks noEditPoints="1"/>
                </p:cNvSpPr>
                <p:nvPr/>
              </p:nvSpPr>
              <p:spPr bwMode="auto">
                <a:xfrm>
                  <a:off x="13738225" y="6553200"/>
                  <a:ext cx="1069975" cy="609600"/>
                </a:xfrm>
                <a:custGeom>
                  <a:avLst/>
                  <a:gdLst>
                    <a:gd name="T0" fmla="*/ 274856 w 327"/>
                    <a:gd name="T1" fmla="*/ 609600 h 185"/>
                    <a:gd name="T2" fmla="*/ 49081 w 327"/>
                    <a:gd name="T3" fmla="*/ 609600 h 185"/>
                    <a:gd name="T4" fmla="*/ 0 w 327"/>
                    <a:gd name="T5" fmla="*/ 560173 h 185"/>
                    <a:gd name="T6" fmla="*/ 0 w 327"/>
                    <a:gd name="T7" fmla="*/ 49427 h 185"/>
                    <a:gd name="T8" fmla="*/ 49081 w 327"/>
                    <a:gd name="T9" fmla="*/ 0 h 185"/>
                    <a:gd name="T10" fmla="*/ 258495 w 327"/>
                    <a:gd name="T11" fmla="*/ 0 h 185"/>
                    <a:gd name="T12" fmla="*/ 441733 w 327"/>
                    <a:gd name="T13" fmla="*/ 154871 h 185"/>
                    <a:gd name="T14" fmla="*/ 369747 w 327"/>
                    <a:gd name="T15" fmla="*/ 283382 h 185"/>
                    <a:gd name="T16" fmla="*/ 477726 w 327"/>
                    <a:gd name="T17" fmla="*/ 434958 h 185"/>
                    <a:gd name="T18" fmla="*/ 274856 w 327"/>
                    <a:gd name="T19" fmla="*/ 609600 h 185"/>
                    <a:gd name="T20" fmla="*/ 255223 w 327"/>
                    <a:gd name="T21" fmla="*/ 88969 h 185"/>
                    <a:gd name="T22" fmla="*/ 98163 w 327"/>
                    <a:gd name="T23" fmla="*/ 88969 h 185"/>
                    <a:gd name="T24" fmla="*/ 98163 w 327"/>
                    <a:gd name="T25" fmla="*/ 243840 h 185"/>
                    <a:gd name="T26" fmla="*/ 255223 w 327"/>
                    <a:gd name="T27" fmla="*/ 243840 h 185"/>
                    <a:gd name="T28" fmla="*/ 346842 w 327"/>
                    <a:gd name="T29" fmla="*/ 164757 h 185"/>
                    <a:gd name="T30" fmla="*/ 255223 w 327"/>
                    <a:gd name="T31" fmla="*/ 88969 h 185"/>
                    <a:gd name="T32" fmla="*/ 278128 w 327"/>
                    <a:gd name="T33" fmla="*/ 332809 h 185"/>
                    <a:gd name="T34" fmla="*/ 98163 w 327"/>
                    <a:gd name="T35" fmla="*/ 332809 h 185"/>
                    <a:gd name="T36" fmla="*/ 98163 w 327"/>
                    <a:gd name="T37" fmla="*/ 517336 h 185"/>
                    <a:gd name="T38" fmla="*/ 278128 w 327"/>
                    <a:gd name="T39" fmla="*/ 517336 h 185"/>
                    <a:gd name="T40" fmla="*/ 382835 w 327"/>
                    <a:gd name="T41" fmla="*/ 425072 h 185"/>
                    <a:gd name="T42" fmla="*/ 278128 w 327"/>
                    <a:gd name="T43" fmla="*/ 332809 h 185"/>
                    <a:gd name="T44" fmla="*/ 759126 w 327"/>
                    <a:gd name="T45" fmla="*/ 609600 h 185"/>
                    <a:gd name="T46" fmla="*/ 608610 w 327"/>
                    <a:gd name="T47" fmla="*/ 609600 h 185"/>
                    <a:gd name="T48" fmla="*/ 559528 w 327"/>
                    <a:gd name="T49" fmla="*/ 560173 h 185"/>
                    <a:gd name="T50" fmla="*/ 559528 w 327"/>
                    <a:gd name="T51" fmla="*/ 49427 h 185"/>
                    <a:gd name="T52" fmla="*/ 608610 w 327"/>
                    <a:gd name="T53" fmla="*/ 0 h 185"/>
                    <a:gd name="T54" fmla="*/ 759126 w 327"/>
                    <a:gd name="T55" fmla="*/ 0 h 185"/>
                    <a:gd name="T56" fmla="*/ 1069975 w 327"/>
                    <a:gd name="T57" fmla="*/ 303152 h 185"/>
                    <a:gd name="T58" fmla="*/ 759126 w 327"/>
                    <a:gd name="T59" fmla="*/ 609600 h 185"/>
                    <a:gd name="T60" fmla="*/ 752582 w 327"/>
                    <a:gd name="T61" fmla="*/ 88969 h 185"/>
                    <a:gd name="T62" fmla="*/ 657691 w 327"/>
                    <a:gd name="T63" fmla="*/ 88969 h 185"/>
                    <a:gd name="T64" fmla="*/ 657691 w 327"/>
                    <a:gd name="T65" fmla="*/ 520631 h 185"/>
                    <a:gd name="T66" fmla="*/ 752582 w 327"/>
                    <a:gd name="T67" fmla="*/ 520631 h 185"/>
                    <a:gd name="T68" fmla="*/ 975084 w 327"/>
                    <a:gd name="T69" fmla="*/ 303152 h 185"/>
                    <a:gd name="T70" fmla="*/ 752582 w 327"/>
                    <a:gd name="T71" fmla="*/ 88969 h 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7" h="185">
                      <a:moveTo>
                        <a:pt x="84" y="185"/>
                      </a:moveTo>
                      <a:cubicBezTo>
                        <a:pt x="15" y="185"/>
                        <a:pt x="15" y="185"/>
                        <a:pt x="15" y="185"/>
                      </a:cubicBezTo>
                      <a:cubicBezTo>
                        <a:pt x="7" y="185"/>
                        <a:pt x="0" y="178"/>
                        <a:pt x="0" y="170"/>
                      </a:cubicBezTo>
                      <a:cubicBezTo>
                        <a:pt x="0" y="15"/>
                        <a:pt x="0" y="15"/>
                        <a:pt x="0" y="15"/>
                      </a:cubicBezTo>
                      <a:cubicBezTo>
                        <a:pt x="0" y="6"/>
                        <a:pt x="7" y="0"/>
                        <a:pt x="15" y="0"/>
                      </a:cubicBezTo>
                      <a:cubicBezTo>
                        <a:pt x="79" y="0"/>
                        <a:pt x="79" y="0"/>
                        <a:pt x="79" y="0"/>
                      </a:cubicBezTo>
                      <a:cubicBezTo>
                        <a:pt x="114" y="0"/>
                        <a:pt x="135" y="20"/>
                        <a:pt x="135" y="47"/>
                      </a:cubicBezTo>
                      <a:cubicBezTo>
                        <a:pt x="135" y="74"/>
                        <a:pt x="119" y="84"/>
                        <a:pt x="113" y="86"/>
                      </a:cubicBezTo>
                      <a:cubicBezTo>
                        <a:pt x="122" y="88"/>
                        <a:pt x="146" y="98"/>
                        <a:pt x="146" y="132"/>
                      </a:cubicBezTo>
                      <a:cubicBezTo>
                        <a:pt x="146" y="161"/>
                        <a:pt x="123" y="185"/>
                        <a:pt x="84" y="185"/>
                      </a:cubicBezTo>
                      <a:moveTo>
                        <a:pt x="78" y="27"/>
                      </a:moveTo>
                      <a:cubicBezTo>
                        <a:pt x="78" y="27"/>
                        <a:pt x="81" y="27"/>
                        <a:pt x="30" y="27"/>
                      </a:cubicBezTo>
                      <a:cubicBezTo>
                        <a:pt x="30" y="74"/>
                        <a:pt x="30" y="74"/>
                        <a:pt x="30" y="74"/>
                      </a:cubicBezTo>
                      <a:cubicBezTo>
                        <a:pt x="59" y="74"/>
                        <a:pt x="78" y="74"/>
                        <a:pt x="78" y="74"/>
                      </a:cubicBezTo>
                      <a:cubicBezTo>
                        <a:pt x="97" y="74"/>
                        <a:pt x="106" y="63"/>
                        <a:pt x="106" y="50"/>
                      </a:cubicBezTo>
                      <a:cubicBezTo>
                        <a:pt x="106" y="37"/>
                        <a:pt x="97" y="27"/>
                        <a:pt x="78" y="27"/>
                      </a:cubicBezTo>
                      <a:close/>
                      <a:moveTo>
                        <a:pt x="85" y="101"/>
                      </a:moveTo>
                      <a:cubicBezTo>
                        <a:pt x="30" y="101"/>
                        <a:pt x="30" y="101"/>
                        <a:pt x="30" y="101"/>
                      </a:cubicBezTo>
                      <a:cubicBezTo>
                        <a:pt x="30" y="157"/>
                        <a:pt x="30" y="157"/>
                        <a:pt x="30" y="157"/>
                      </a:cubicBezTo>
                      <a:cubicBezTo>
                        <a:pt x="30" y="157"/>
                        <a:pt x="45" y="157"/>
                        <a:pt x="85" y="157"/>
                      </a:cubicBezTo>
                      <a:cubicBezTo>
                        <a:pt x="107" y="157"/>
                        <a:pt x="117" y="143"/>
                        <a:pt x="117" y="129"/>
                      </a:cubicBezTo>
                      <a:cubicBezTo>
                        <a:pt x="117" y="115"/>
                        <a:pt x="107" y="101"/>
                        <a:pt x="85" y="101"/>
                      </a:cubicBezTo>
                      <a:close/>
                      <a:moveTo>
                        <a:pt x="232" y="185"/>
                      </a:moveTo>
                      <a:cubicBezTo>
                        <a:pt x="232" y="185"/>
                        <a:pt x="223" y="185"/>
                        <a:pt x="186" y="185"/>
                      </a:cubicBezTo>
                      <a:cubicBezTo>
                        <a:pt x="178" y="185"/>
                        <a:pt x="171" y="178"/>
                        <a:pt x="171" y="170"/>
                      </a:cubicBezTo>
                      <a:cubicBezTo>
                        <a:pt x="171" y="15"/>
                        <a:pt x="171" y="15"/>
                        <a:pt x="171" y="15"/>
                      </a:cubicBezTo>
                      <a:cubicBezTo>
                        <a:pt x="171" y="6"/>
                        <a:pt x="178" y="0"/>
                        <a:pt x="186" y="0"/>
                      </a:cubicBezTo>
                      <a:cubicBezTo>
                        <a:pt x="232" y="0"/>
                        <a:pt x="232" y="0"/>
                        <a:pt x="232" y="0"/>
                      </a:cubicBezTo>
                      <a:cubicBezTo>
                        <a:pt x="293" y="0"/>
                        <a:pt x="327" y="41"/>
                        <a:pt x="327" y="92"/>
                      </a:cubicBezTo>
                      <a:cubicBezTo>
                        <a:pt x="327" y="143"/>
                        <a:pt x="293" y="185"/>
                        <a:pt x="232" y="185"/>
                      </a:cubicBezTo>
                      <a:close/>
                      <a:moveTo>
                        <a:pt x="230" y="27"/>
                      </a:moveTo>
                      <a:cubicBezTo>
                        <a:pt x="201" y="27"/>
                        <a:pt x="201" y="27"/>
                        <a:pt x="201" y="27"/>
                      </a:cubicBezTo>
                      <a:cubicBezTo>
                        <a:pt x="201" y="158"/>
                        <a:pt x="201" y="158"/>
                        <a:pt x="201" y="158"/>
                      </a:cubicBezTo>
                      <a:cubicBezTo>
                        <a:pt x="230" y="158"/>
                        <a:pt x="230" y="158"/>
                        <a:pt x="230" y="158"/>
                      </a:cubicBezTo>
                      <a:cubicBezTo>
                        <a:pt x="273" y="158"/>
                        <a:pt x="298" y="132"/>
                        <a:pt x="298" y="92"/>
                      </a:cubicBezTo>
                      <a:cubicBezTo>
                        <a:pt x="298" y="53"/>
                        <a:pt x="274" y="27"/>
                        <a:pt x="230" y="27"/>
                      </a:cubicBezTo>
                      <a:close/>
                    </a:path>
                  </a:pathLst>
                </a:custGeom>
                <a:solidFill>
                  <a:srgbClr val="0045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D412949D-3A1E-5145-A082-73B2B13E3945}"/>
                    </a:ext>
                  </a:extLst>
                </p:cNvPr>
                <p:cNvSpPr>
                  <a:spLocks noEditPoints="1"/>
                </p:cNvSpPr>
                <p:nvPr/>
              </p:nvSpPr>
              <p:spPr bwMode="auto">
                <a:xfrm>
                  <a:off x="12688888" y="6448425"/>
                  <a:ext cx="814387" cy="463550"/>
                </a:xfrm>
                <a:custGeom>
                  <a:avLst/>
                  <a:gdLst>
                    <a:gd name="T0" fmla="*/ 235485 w 249"/>
                    <a:gd name="T1" fmla="*/ 384648 h 141"/>
                    <a:gd name="T2" fmla="*/ 6541 w 249"/>
                    <a:gd name="T3" fmla="*/ 463550 h 141"/>
                    <a:gd name="T4" fmla="*/ 0 w 249"/>
                    <a:gd name="T5" fmla="*/ 407661 h 141"/>
                    <a:gd name="T6" fmla="*/ 35977 w 249"/>
                    <a:gd name="T7" fmla="*/ 239994 h 141"/>
                    <a:gd name="T8" fmla="*/ 235485 w 249"/>
                    <a:gd name="T9" fmla="*/ 381360 h 141"/>
                    <a:gd name="T10" fmla="*/ 238756 w 249"/>
                    <a:gd name="T11" fmla="*/ 384648 h 141"/>
                    <a:gd name="T12" fmla="*/ 235485 w 249"/>
                    <a:gd name="T13" fmla="*/ 384648 h 141"/>
                    <a:gd name="T14" fmla="*/ 405558 w 249"/>
                    <a:gd name="T15" fmla="*/ 0 h 141"/>
                    <a:gd name="T16" fmla="*/ 189697 w 249"/>
                    <a:gd name="T17" fmla="*/ 62464 h 141"/>
                    <a:gd name="T18" fmla="*/ 356499 w 249"/>
                    <a:gd name="T19" fmla="*/ 239994 h 141"/>
                    <a:gd name="T20" fmla="*/ 359769 w 249"/>
                    <a:gd name="T21" fmla="*/ 243282 h 141"/>
                    <a:gd name="T22" fmla="*/ 359769 w 249"/>
                    <a:gd name="T23" fmla="*/ 239994 h 141"/>
                    <a:gd name="T24" fmla="*/ 405558 w 249"/>
                    <a:gd name="T25" fmla="*/ 0 h 141"/>
                    <a:gd name="T26" fmla="*/ 278004 w 249"/>
                    <a:gd name="T27" fmla="*/ 292595 h 141"/>
                    <a:gd name="T28" fmla="*/ 278004 w 249"/>
                    <a:gd name="T29" fmla="*/ 292595 h 141"/>
                    <a:gd name="T30" fmla="*/ 186426 w 249"/>
                    <a:gd name="T31" fmla="*/ 65752 h 141"/>
                    <a:gd name="T32" fmla="*/ 39248 w 249"/>
                    <a:gd name="T33" fmla="*/ 236706 h 141"/>
                    <a:gd name="T34" fmla="*/ 274733 w 249"/>
                    <a:gd name="T35" fmla="*/ 295883 h 141"/>
                    <a:gd name="T36" fmla="*/ 274733 w 249"/>
                    <a:gd name="T37" fmla="*/ 295883 h 141"/>
                    <a:gd name="T38" fmla="*/ 278004 w 249"/>
                    <a:gd name="T39" fmla="*/ 292595 h 141"/>
                    <a:gd name="T40" fmla="*/ 582172 w 249"/>
                    <a:gd name="T41" fmla="*/ 384648 h 141"/>
                    <a:gd name="T42" fmla="*/ 811116 w 249"/>
                    <a:gd name="T43" fmla="*/ 463550 h 141"/>
                    <a:gd name="T44" fmla="*/ 814387 w 249"/>
                    <a:gd name="T45" fmla="*/ 407661 h 141"/>
                    <a:gd name="T46" fmla="*/ 778410 w 249"/>
                    <a:gd name="T47" fmla="*/ 239994 h 141"/>
                    <a:gd name="T48" fmla="*/ 578902 w 249"/>
                    <a:gd name="T49" fmla="*/ 381360 h 141"/>
                    <a:gd name="T50" fmla="*/ 578902 w 249"/>
                    <a:gd name="T51" fmla="*/ 384648 h 141"/>
                    <a:gd name="T52" fmla="*/ 582172 w 249"/>
                    <a:gd name="T53" fmla="*/ 384648 h 141"/>
                    <a:gd name="T54" fmla="*/ 454618 w 249"/>
                    <a:gd name="T55" fmla="*/ 239994 h 141"/>
                    <a:gd name="T56" fmla="*/ 457888 w 249"/>
                    <a:gd name="T57" fmla="*/ 243282 h 141"/>
                    <a:gd name="T58" fmla="*/ 461159 w 249"/>
                    <a:gd name="T59" fmla="*/ 239994 h 141"/>
                    <a:gd name="T60" fmla="*/ 627961 w 249"/>
                    <a:gd name="T61" fmla="*/ 62464 h 141"/>
                    <a:gd name="T62" fmla="*/ 408829 w 249"/>
                    <a:gd name="T63" fmla="*/ 0 h 141"/>
                    <a:gd name="T64" fmla="*/ 454618 w 249"/>
                    <a:gd name="T65" fmla="*/ 239994 h 141"/>
                    <a:gd name="T66" fmla="*/ 539654 w 249"/>
                    <a:gd name="T67" fmla="*/ 295883 h 141"/>
                    <a:gd name="T68" fmla="*/ 542925 w 249"/>
                    <a:gd name="T69" fmla="*/ 295883 h 141"/>
                    <a:gd name="T70" fmla="*/ 778410 w 249"/>
                    <a:gd name="T71" fmla="*/ 236706 h 141"/>
                    <a:gd name="T72" fmla="*/ 627961 w 249"/>
                    <a:gd name="T73" fmla="*/ 65752 h 141"/>
                    <a:gd name="T74" fmla="*/ 536383 w 249"/>
                    <a:gd name="T75" fmla="*/ 292595 h 141"/>
                    <a:gd name="T76" fmla="*/ 536383 w 249"/>
                    <a:gd name="T77" fmla="*/ 292595 h 141"/>
                    <a:gd name="T78" fmla="*/ 539654 w 249"/>
                    <a:gd name="T79" fmla="*/ 29588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41">
                      <a:moveTo>
                        <a:pt x="72" y="117"/>
                      </a:moveTo>
                      <a:cubicBezTo>
                        <a:pt x="71" y="118"/>
                        <a:pt x="2" y="141"/>
                        <a:pt x="2" y="141"/>
                      </a:cubicBezTo>
                      <a:cubicBezTo>
                        <a:pt x="1" y="136"/>
                        <a:pt x="0" y="130"/>
                        <a:pt x="0" y="124"/>
                      </a:cubicBezTo>
                      <a:cubicBezTo>
                        <a:pt x="0" y="106"/>
                        <a:pt x="4" y="88"/>
                        <a:pt x="11" y="73"/>
                      </a:cubicBezTo>
                      <a:cubicBezTo>
                        <a:pt x="11" y="73"/>
                        <a:pt x="72" y="116"/>
                        <a:pt x="72" y="116"/>
                      </a:cubicBezTo>
                      <a:cubicBezTo>
                        <a:pt x="73" y="116"/>
                        <a:pt x="73" y="116"/>
                        <a:pt x="73" y="117"/>
                      </a:cubicBezTo>
                      <a:cubicBezTo>
                        <a:pt x="73" y="117"/>
                        <a:pt x="72" y="117"/>
                        <a:pt x="72" y="117"/>
                      </a:cubicBezTo>
                      <a:moveTo>
                        <a:pt x="124" y="0"/>
                      </a:moveTo>
                      <a:cubicBezTo>
                        <a:pt x="100" y="0"/>
                        <a:pt x="77" y="7"/>
                        <a:pt x="58" y="19"/>
                      </a:cubicBezTo>
                      <a:cubicBezTo>
                        <a:pt x="58" y="19"/>
                        <a:pt x="107" y="71"/>
                        <a:pt x="109" y="73"/>
                      </a:cubicBezTo>
                      <a:cubicBezTo>
                        <a:pt x="109" y="74"/>
                        <a:pt x="109" y="74"/>
                        <a:pt x="110" y="74"/>
                      </a:cubicBezTo>
                      <a:cubicBezTo>
                        <a:pt x="110" y="74"/>
                        <a:pt x="110" y="74"/>
                        <a:pt x="110" y="73"/>
                      </a:cubicBezTo>
                      <a:cubicBezTo>
                        <a:pt x="111" y="70"/>
                        <a:pt x="124" y="0"/>
                        <a:pt x="124" y="0"/>
                      </a:cubicBezTo>
                      <a:close/>
                      <a:moveTo>
                        <a:pt x="85" y="89"/>
                      </a:moveTo>
                      <a:cubicBezTo>
                        <a:pt x="85" y="89"/>
                        <a:pt x="85" y="89"/>
                        <a:pt x="85" y="89"/>
                      </a:cubicBezTo>
                      <a:cubicBezTo>
                        <a:pt x="85" y="88"/>
                        <a:pt x="57" y="20"/>
                        <a:pt x="57" y="20"/>
                      </a:cubicBezTo>
                      <a:cubicBezTo>
                        <a:pt x="37" y="32"/>
                        <a:pt x="22" y="51"/>
                        <a:pt x="12" y="72"/>
                      </a:cubicBezTo>
                      <a:cubicBezTo>
                        <a:pt x="12" y="72"/>
                        <a:pt x="83" y="90"/>
                        <a:pt x="84" y="90"/>
                      </a:cubicBezTo>
                      <a:cubicBezTo>
                        <a:pt x="84" y="90"/>
                        <a:pt x="84" y="90"/>
                        <a:pt x="84" y="90"/>
                      </a:cubicBezTo>
                      <a:cubicBezTo>
                        <a:pt x="85" y="90"/>
                        <a:pt x="85" y="90"/>
                        <a:pt x="85" y="89"/>
                      </a:cubicBezTo>
                      <a:close/>
                      <a:moveTo>
                        <a:pt x="178" y="117"/>
                      </a:moveTo>
                      <a:cubicBezTo>
                        <a:pt x="178" y="118"/>
                        <a:pt x="248" y="141"/>
                        <a:pt x="248" y="141"/>
                      </a:cubicBezTo>
                      <a:cubicBezTo>
                        <a:pt x="249" y="136"/>
                        <a:pt x="249" y="130"/>
                        <a:pt x="249" y="124"/>
                      </a:cubicBezTo>
                      <a:cubicBezTo>
                        <a:pt x="249" y="106"/>
                        <a:pt x="245" y="88"/>
                        <a:pt x="238" y="73"/>
                      </a:cubicBezTo>
                      <a:cubicBezTo>
                        <a:pt x="238" y="73"/>
                        <a:pt x="178" y="116"/>
                        <a:pt x="177" y="116"/>
                      </a:cubicBezTo>
                      <a:cubicBezTo>
                        <a:pt x="177" y="116"/>
                        <a:pt x="177" y="116"/>
                        <a:pt x="177" y="117"/>
                      </a:cubicBezTo>
                      <a:cubicBezTo>
                        <a:pt x="177" y="117"/>
                        <a:pt x="177" y="117"/>
                        <a:pt x="178" y="117"/>
                      </a:cubicBezTo>
                      <a:close/>
                      <a:moveTo>
                        <a:pt x="139" y="73"/>
                      </a:moveTo>
                      <a:cubicBezTo>
                        <a:pt x="139" y="74"/>
                        <a:pt x="139" y="74"/>
                        <a:pt x="140" y="74"/>
                      </a:cubicBezTo>
                      <a:cubicBezTo>
                        <a:pt x="140" y="74"/>
                        <a:pt x="140" y="74"/>
                        <a:pt x="141" y="73"/>
                      </a:cubicBezTo>
                      <a:cubicBezTo>
                        <a:pt x="142" y="71"/>
                        <a:pt x="192" y="19"/>
                        <a:pt x="192" y="19"/>
                      </a:cubicBezTo>
                      <a:cubicBezTo>
                        <a:pt x="172" y="7"/>
                        <a:pt x="150" y="0"/>
                        <a:pt x="125" y="0"/>
                      </a:cubicBezTo>
                      <a:cubicBezTo>
                        <a:pt x="125" y="0"/>
                        <a:pt x="138" y="70"/>
                        <a:pt x="139" y="73"/>
                      </a:cubicBezTo>
                      <a:close/>
                      <a:moveTo>
                        <a:pt x="165" y="90"/>
                      </a:moveTo>
                      <a:cubicBezTo>
                        <a:pt x="165" y="90"/>
                        <a:pt x="165" y="90"/>
                        <a:pt x="166" y="90"/>
                      </a:cubicBezTo>
                      <a:cubicBezTo>
                        <a:pt x="166" y="90"/>
                        <a:pt x="238" y="72"/>
                        <a:pt x="238" y="72"/>
                      </a:cubicBezTo>
                      <a:cubicBezTo>
                        <a:pt x="228" y="51"/>
                        <a:pt x="212" y="32"/>
                        <a:pt x="192" y="20"/>
                      </a:cubicBezTo>
                      <a:cubicBezTo>
                        <a:pt x="192" y="20"/>
                        <a:pt x="165" y="88"/>
                        <a:pt x="164" y="89"/>
                      </a:cubicBezTo>
                      <a:cubicBezTo>
                        <a:pt x="164" y="89"/>
                        <a:pt x="164" y="89"/>
                        <a:pt x="164" y="89"/>
                      </a:cubicBezTo>
                      <a:cubicBezTo>
                        <a:pt x="164" y="90"/>
                        <a:pt x="165" y="90"/>
                        <a:pt x="165" y="90"/>
                      </a:cubicBezTo>
                      <a:close/>
                    </a:path>
                  </a:pathLst>
                </a:custGeom>
                <a:solidFill>
                  <a:srgbClr val="F277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5DA44391-7D25-DF41-902B-4EAFCC3A365F}"/>
                    </a:ext>
                  </a:extLst>
                </p:cNvPr>
                <p:cNvSpPr>
                  <a:spLocks/>
                </p:cNvSpPr>
                <p:nvPr/>
              </p:nvSpPr>
              <p:spPr bwMode="auto">
                <a:xfrm>
                  <a:off x="12695238" y="6908800"/>
                  <a:ext cx="804862" cy="355600"/>
                </a:xfrm>
                <a:custGeom>
                  <a:avLst/>
                  <a:gdLst>
                    <a:gd name="T0" fmla="*/ 402431 w 246"/>
                    <a:gd name="T1" fmla="*/ 355600 h 108"/>
                    <a:gd name="T2" fmla="*/ 804862 w 246"/>
                    <a:gd name="T3" fmla="*/ 9878 h 108"/>
                    <a:gd name="T4" fmla="*/ 651088 w 246"/>
                    <a:gd name="T5" fmla="*/ 29633 h 108"/>
                    <a:gd name="T6" fmla="*/ 647816 w 246"/>
                    <a:gd name="T7" fmla="*/ 32926 h 108"/>
                    <a:gd name="T8" fmla="*/ 448236 w 246"/>
                    <a:gd name="T9" fmla="*/ 204141 h 108"/>
                    <a:gd name="T10" fmla="*/ 510400 w 246"/>
                    <a:gd name="T11" fmla="*/ 108656 h 108"/>
                    <a:gd name="T12" fmla="*/ 402431 w 246"/>
                    <a:gd name="T13" fmla="*/ 0 h 108"/>
                    <a:gd name="T14" fmla="*/ 294462 w 246"/>
                    <a:gd name="T15" fmla="*/ 108656 h 108"/>
                    <a:gd name="T16" fmla="*/ 353354 w 246"/>
                    <a:gd name="T17" fmla="*/ 204141 h 108"/>
                    <a:gd name="T18" fmla="*/ 153774 w 246"/>
                    <a:gd name="T19" fmla="*/ 32926 h 108"/>
                    <a:gd name="T20" fmla="*/ 150503 w 246"/>
                    <a:gd name="T21" fmla="*/ 29633 h 108"/>
                    <a:gd name="T22" fmla="*/ 0 w 246"/>
                    <a:gd name="T23" fmla="*/ 9878 h 108"/>
                    <a:gd name="T24" fmla="*/ 402431 w 246"/>
                    <a:gd name="T25" fmla="*/ 35560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6" h="108">
                      <a:moveTo>
                        <a:pt x="123" y="108"/>
                      </a:moveTo>
                      <a:cubicBezTo>
                        <a:pt x="185" y="108"/>
                        <a:pt x="237" y="62"/>
                        <a:pt x="246" y="3"/>
                      </a:cubicBezTo>
                      <a:cubicBezTo>
                        <a:pt x="199" y="9"/>
                        <a:pt x="199" y="9"/>
                        <a:pt x="199" y="9"/>
                      </a:cubicBezTo>
                      <a:cubicBezTo>
                        <a:pt x="199" y="9"/>
                        <a:pt x="198" y="10"/>
                        <a:pt x="198" y="10"/>
                      </a:cubicBezTo>
                      <a:cubicBezTo>
                        <a:pt x="189" y="37"/>
                        <a:pt x="166" y="57"/>
                        <a:pt x="137" y="62"/>
                      </a:cubicBezTo>
                      <a:cubicBezTo>
                        <a:pt x="148" y="57"/>
                        <a:pt x="156" y="46"/>
                        <a:pt x="156" y="33"/>
                      </a:cubicBezTo>
                      <a:cubicBezTo>
                        <a:pt x="156" y="15"/>
                        <a:pt x="141" y="0"/>
                        <a:pt x="123" y="0"/>
                      </a:cubicBezTo>
                      <a:cubicBezTo>
                        <a:pt x="105" y="0"/>
                        <a:pt x="90" y="15"/>
                        <a:pt x="90" y="33"/>
                      </a:cubicBezTo>
                      <a:cubicBezTo>
                        <a:pt x="90" y="46"/>
                        <a:pt x="97" y="57"/>
                        <a:pt x="108" y="62"/>
                      </a:cubicBezTo>
                      <a:cubicBezTo>
                        <a:pt x="80" y="57"/>
                        <a:pt x="57" y="37"/>
                        <a:pt x="47" y="10"/>
                      </a:cubicBezTo>
                      <a:cubicBezTo>
                        <a:pt x="47" y="10"/>
                        <a:pt x="47" y="9"/>
                        <a:pt x="46" y="9"/>
                      </a:cubicBezTo>
                      <a:cubicBezTo>
                        <a:pt x="0" y="3"/>
                        <a:pt x="0" y="3"/>
                        <a:pt x="0" y="3"/>
                      </a:cubicBezTo>
                      <a:cubicBezTo>
                        <a:pt x="9" y="62"/>
                        <a:pt x="60" y="108"/>
                        <a:pt x="123" y="108"/>
                      </a:cubicBezTo>
                    </a:path>
                  </a:pathLst>
                </a:custGeom>
                <a:solidFill>
                  <a:srgbClr val="F277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 name="Rectangle 7">
              <a:extLst>
                <a:ext uri="{FF2B5EF4-FFF2-40B4-BE49-F238E27FC236}">
                  <a16:creationId xmlns:a16="http://schemas.microsoft.com/office/drawing/2014/main" id="{7F1038F0-4F18-0D42-8C56-C196B514A857}"/>
                </a:ext>
              </a:extLst>
            </p:cNvPr>
            <p:cNvSpPr/>
            <p:nvPr/>
          </p:nvSpPr>
          <p:spPr>
            <a:xfrm>
              <a:off x="10493375" y="5058372"/>
              <a:ext cx="1557338" cy="7662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solidFill>
                  <a:srgbClr val="404041"/>
                </a:solidFill>
                <a:latin typeface="Calibri"/>
              </a:endParaRPr>
            </a:p>
          </p:txBody>
        </p:sp>
      </p:grpSp>
      <p:sp>
        <p:nvSpPr>
          <p:cNvPr id="15" name="Isosceles Triangle 40">
            <a:extLst>
              <a:ext uri="{FF2B5EF4-FFF2-40B4-BE49-F238E27FC236}">
                <a16:creationId xmlns:a16="http://schemas.microsoft.com/office/drawing/2014/main" id="{A3E32AF7-568A-FF49-A31F-CA0DE91D3F22}"/>
              </a:ext>
            </a:extLst>
          </p:cNvPr>
          <p:cNvSpPr/>
          <p:nvPr/>
        </p:nvSpPr>
        <p:spPr>
          <a:xfrm rot="5400000">
            <a:off x="4115594" y="-1140619"/>
            <a:ext cx="1735138" cy="9966325"/>
          </a:xfrm>
          <a:prstGeom prst="triangle">
            <a:avLst/>
          </a:prstGeom>
          <a:solidFill>
            <a:srgbClr val="00BC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GB" sz="2400">
              <a:solidFill>
                <a:prstClr val="white"/>
              </a:solidFill>
              <a:latin typeface="Segoe UI Semilight"/>
            </a:endParaRPr>
          </a:p>
        </p:txBody>
      </p:sp>
      <p:sp>
        <p:nvSpPr>
          <p:cNvPr id="16" name="Isosceles Triangle 41">
            <a:extLst>
              <a:ext uri="{FF2B5EF4-FFF2-40B4-BE49-F238E27FC236}">
                <a16:creationId xmlns:a16="http://schemas.microsoft.com/office/drawing/2014/main" id="{656274A7-6B66-BA41-B770-F1AE6E73A73D}"/>
              </a:ext>
            </a:extLst>
          </p:cNvPr>
          <p:cNvSpPr/>
          <p:nvPr/>
        </p:nvSpPr>
        <p:spPr>
          <a:xfrm rot="16200000" flipH="1">
            <a:off x="9659938" y="1887538"/>
            <a:ext cx="858837" cy="4205287"/>
          </a:xfrm>
          <a:prstGeom prst="triangle">
            <a:avLst>
              <a:gd name="adj" fmla="val 50000"/>
            </a:avLst>
          </a:prstGeom>
          <a:solidFill>
            <a:srgbClr val="008F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GB" sz="2400">
              <a:solidFill>
                <a:srgbClr val="008FB4"/>
              </a:solidFill>
              <a:latin typeface="Segoe UI Semilight"/>
            </a:endParaRPr>
          </a:p>
        </p:txBody>
      </p:sp>
      <p:grpSp>
        <p:nvGrpSpPr>
          <p:cNvPr id="17" name="Group 14">
            <a:extLst>
              <a:ext uri="{FF2B5EF4-FFF2-40B4-BE49-F238E27FC236}">
                <a16:creationId xmlns:a16="http://schemas.microsoft.com/office/drawing/2014/main" id="{2093E0C1-A4B6-B645-A674-CBE33688BB65}"/>
              </a:ext>
            </a:extLst>
          </p:cNvPr>
          <p:cNvGrpSpPr>
            <a:grpSpLocks/>
          </p:cNvGrpSpPr>
          <p:nvPr/>
        </p:nvGrpSpPr>
        <p:grpSpPr bwMode="auto">
          <a:xfrm>
            <a:off x="0" y="3995738"/>
            <a:ext cx="12192000" cy="1490662"/>
            <a:chOff x="0" y="4117920"/>
            <a:chExt cx="12192000" cy="1971169"/>
          </a:xfrm>
        </p:grpSpPr>
        <p:grpSp>
          <p:nvGrpSpPr>
            <p:cNvPr id="18" name="Group 15">
              <a:extLst>
                <a:ext uri="{FF2B5EF4-FFF2-40B4-BE49-F238E27FC236}">
                  <a16:creationId xmlns:a16="http://schemas.microsoft.com/office/drawing/2014/main" id="{46D942DC-311A-1E43-AE99-4AEC3DFA8279}"/>
                </a:ext>
              </a:extLst>
            </p:cNvPr>
            <p:cNvGrpSpPr>
              <a:grpSpLocks/>
            </p:cNvGrpSpPr>
            <p:nvPr/>
          </p:nvGrpSpPr>
          <p:grpSpPr bwMode="auto">
            <a:xfrm>
              <a:off x="0" y="4117920"/>
              <a:ext cx="12192000" cy="1971169"/>
              <a:chOff x="0" y="4975898"/>
              <a:chExt cx="12192000" cy="1971168"/>
            </a:xfrm>
          </p:grpSpPr>
          <p:sp>
            <p:nvSpPr>
              <p:cNvPr id="20" name="Freeform: Shape 45">
                <a:extLst>
                  <a:ext uri="{FF2B5EF4-FFF2-40B4-BE49-F238E27FC236}">
                    <a16:creationId xmlns:a16="http://schemas.microsoft.com/office/drawing/2014/main" id="{39CFA8AB-036F-7F42-BA90-032D6607FBDC}"/>
                  </a:ext>
                </a:extLst>
              </p:cNvPr>
              <p:cNvSpPr/>
              <p:nvPr/>
            </p:nvSpPr>
            <p:spPr>
              <a:xfrm>
                <a:off x="0" y="4975898"/>
                <a:ext cx="12192000" cy="1971168"/>
              </a:xfrm>
              <a:custGeom>
                <a:avLst/>
                <a:gdLst>
                  <a:gd name="connsiteX0" fmla="*/ 8013897 w 12192000"/>
                  <a:gd name="connsiteY0" fmla="*/ 0 h 1882102"/>
                  <a:gd name="connsiteX1" fmla="*/ 12192000 w 12192000"/>
                  <a:gd name="connsiteY1" fmla="*/ 490408 h 1882102"/>
                  <a:gd name="connsiteX2" fmla="*/ 12192000 w 12192000"/>
                  <a:gd name="connsiteY2" fmla="*/ 1882102 h 1882102"/>
                  <a:gd name="connsiteX3" fmla="*/ 0 w 12192000"/>
                  <a:gd name="connsiteY3" fmla="*/ 1882102 h 1882102"/>
                  <a:gd name="connsiteX4" fmla="*/ 0 w 12192000"/>
                  <a:gd name="connsiteY4" fmla="*/ 911486 h 1882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882102">
                    <a:moveTo>
                      <a:pt x="8013897" y="0"/>
                    </a:moveTo>
                    <a:lnTo>
                      <a:pt x="12192000" y="490408"/>
                    </a:lnTo>
                    <a:lnTo>
                      <a:pt x="12192000" y="1882102"/>
                    </a:lnTo>
                    <a:lnTo>
                      <a:pt x="0" y="1882102"/>
                    </a:lnTo>
                    <a:lnTo>
                      <a:pt x="0" y="9114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GB" sz="2400">
                  <a:solidFill>
                    <a:prstClr val="white"/>
                  </a:solidFill>
                  <a:latin typeface="Segoe UI Semilight"/>
                </a:endParaRPr>
              </a:p>
            </p:txBody>
          </p:sp>
          <p:grpSp>
            <p:nvGrpSpPr>
              <p:cNvPr id="21" name="Group 18">
                <a:extLst>
                  <a:ext uri="{FF2B5EF4-FFF2-40B4-BE49-F238E27FC236}">
                    <a16:creationId xmlns:a16="http://schemas.microsoft.com/office/drawing/2014/main" id="{BB0ABB43-AEEF-5141-85DE-22D8F4BFD162}"/>
                  </a:ext>
                </a:extLst>
              </p:cNvPr>
              <p:cNvGrpSpPr>
                <a:grpSpLocks/>
              </p:cNvGrpSpPr>
              <p:nvPr/>
            </p:nvGrpSpPr>
            <p:grpSpPr bwMode="auto">
              <a:xfrm>
                <a:off x="10720161" y="6119417"/>
                <a:ext cx="1103539" cy="424883"/>
                <a:chOff x="12688888" y="6448425"/>
                <a:chExt cx="2119312" cy="815975"/>
              </a:xfrm>
            </p:grpSpPr>
            <p:sp>
              <p:nvSpPr>
                <p:cNvPr id="22" name="Oval 5">
                  <a:extLst>
                    <a:ext uri="{FF2B5EF4-FFF2-40B4-BE49-F238E27FC236}">
                      <a16:creationId xmlns:a16="http://schemas.microsoft.com/office/drawing/2014/main" id="{6D2193C1-5E47-164D-A688-34FE529CFAEC}"/>
                    </a:ext>
                  </a:extLst>
                </p:cNvPr>
                <p:cNvSpPr>
                  <a:spLocks noChangeArrowheads="1"/>
                </p:cNvSpPr>
                <p:nvPr/>
              </p:nvSpPr>
              <p:spPr bwMode="auto">
                <a:xfrm>
                  <a:off x="12688888" y="6448425"/>
                  <a:ext cx="814387" cy="815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12813">
                    <a:defRPr>
                      <a:solidFill>
                        <a:schemeClr val="tx1"/>
                      </a:solidFill>
                      <a:latin typeface="Verdana" panose="020B0604030504040204" pitchFamily="34" charset="0"/>
                    </a:defRPr>
                  </a:lvl1pPr>
                  <a:lvl2pPr marL="742950" indent="-285750" defTabSz="912813">
                    <a:defRPr>
                      <a:solidFill>
                        <a:schemeClr val="tx1"/>
                      </a:solidFill>
                      <a:latin typeface="Verdana" panose="020B0604030504040204" pitchFamily="34" charset="0"/>
                    </a:defRPr>
                  </a:lvl2pPr>
                  <a:lvl3pPr marL="1143000" indent="-228600" defTabSz="912813">
                    <a:defRPr>
                      <a:solidFill>
                        <a:schemeClr val="tx1"/>
                      </a:solidFill>
                      <a:latin typeface="Verdana" panose="020B0604030504040204" pitchFamily="34" charset="0"/>
                    </a:defRPr>
                  </a:lvl3pPr>
                  <a:lvl4pPr marL="1600200" indent="-228600" defTabSz="912813">
                    <a:defRPr>
                      <a:solidFill>
                        <a:schemeClr val="tx1"/>
                      </a:solidFill>
                      <a:latin typeface="Verdana" panose="020B0604030504040204" pitchFamily="34" charset="0"/>
                    </a:defRPr>
                  </a:lvl4pPr>
                  <a:lvl5pPr marL="2057400" indent="-228600" defTabSz="912813">
                    <a:defRPr>
                      <a:solidFill>
                        <a:schemeClr val="tx1"/>
                      </a:solidFill>
                      <a:latin typeface="Verdana" panose="020B0604030504040204" pitchFamily="34" charset="0"/>
                    </a:defRPr>
                  </a:lvl5pPr>
                  <a:lvl6pPr marL="2514600" indent="-228600" defTabSz="912813" fontAlgn="base">
                    <a:spcBef>
                      <a:spcPct val="0"/>
                    </a:spcBef>
                    <a:spcAft>
                      <a:spcPct val="0"/>
                    </a:spcAft>
                    <a:defRPr>
                      <a:solidFill>
                        <a:schemeClr val="tx1"/>
                      </a:solidFill>
                      <a:latin typeface="Verdana" panose="020B0604030504040204" pitchFamily="34" charset="0"/>
                    </a:defRPr>
                  </a:lvl6pPr>
                  <a:lvl7pPr marL="2971800" indent="-228600" defTabSz="912813" fontAlgn="base">
                    <a:spcBef>
                      <a:spcPct val="0"/>
                    </a:spcBef>
                    <a:spcAft>
                      <a:spcPct val="0"/>
                    </a:spcAft>
                    <a:defRPr>
                      <a:solidFill>
                        <a:schemeClr val="tx1"/>
                      </a:solidFill>
                      <a:latin typeface="Verdana" panose="020B0604030504040204" pitchFamily="34" charset="0"/>
                    </a:defRPr>
                  </a:lvl7pPr>
                  <a:lvl8pPr marL="3429000" indent="-228600" defTabSz="912813" fontAlgn="base">
                    <a:spcBef>
                      <a:spcPct val="0"/>
                    </a:spcBef>
                    <a:spcAft>
                      <a:spcPct val="0"/>
                    </a:spcAft>
                    <a:defRPr>
                      <a:solidFill>
                        <a:schemeClr val="tx1"/>
                      </a:solidFill>
                      <a:latin typeface="Verdana" panose="020B0604030504040204" pitchFamily="34" charset="0"/>
                    </a:defRPr>
                  </a:lvl8pPr>
                  <a:lvl9pPr marL="3886200" indent="-228600" defTabSz="912813" fontAlgn="base">
                    <a:spcBef>
                      <a:spcPct val="0"/>
                    </a:spcBef>
                    <a:spcAft>
                      <a:spcPct val="0"/>
                    </a:spcAft>
                    <a:defRPr>
                      <a:solidFill>
                        <a:schemeClr val="tx1"/>
                      </a:solidFill>
                      <a:latin typeface="Verdana" panose="020B0604030504040204" pitchFamily="34" charset="0"/>
                    </a:defRPr>
                  </a:lvl9pPr>
                </a:lstStyle>
                <a:p>
                  <a:pPr eaLnBrk="1" hangingPunct="1"/>
                  <a:endParaRPr lang="en-GB" altLang="en-US" sz="2400">
                    <a:solidFill>
                      <a:srgbClr val="000000"/>
                    </a:solidFill>
                    <a:latin typeface="Segoe UI Semilight" panose="020F0302020204030204" pitchFamily="34" charset="0"/>
                    <a:ea typeface="ＭＳ Ｐゴシック" panose="020B0600070205080204" pitchFamily="34" charset="-128"/>
                  </a:endParaRPr>
                </a:p>
              </p:txBody>
            </p:sp>
            <p:sp>
              <p:nvSpPr>
                <p:cNvPr id="23" name="Freeform 6">
                  <a:extLst>
                    <a:ext uri="{FF2B5EF4-FFF2-40B4-BE49-F238E27FC236}">
                      <a16:creationId xmlns:a16="http://schemas.microsoft.com/office/drawing/2014/main" id="{53E0796D-2767-BA47-9DAB-7F771D1E48DD}"/>
                    </a:ext>
                  </a:extLst>
                </p:cNvPr>
                <p:cNvSpPr>
                  <a:spLocks noEditPoints="1"/>
                </p:cNvSpPr>
                <p:nvPr/>
              </p:nvSpPr>
              <p:spPr bwMode="auto">
                <a:xfrm>
                  <a:off x="13738225" y="6553200"/>
                  <a:ext cx="1069975" cy="609600"/>
                </a:xfrm>
                <a:custGeom>
                  <a:avLst/>
                  <a:gdLst>
                    <a:gd name="T0" fmla="*/ 274856 w 327"/>
                    <a:gd name="T1" fmla="*/ 609600 h 185"/>
                    <a:gd name="T2" fmla="*/ 49081 w 327"/>
                    <a:gd name="T3" fmla="*/ 609600 h 185"/>
                    <a:gd name="T4" fmla="*/ 0 w 327"/>
                    <a:gd name="T5" fmla="*/ 560173 h 185"/>
                    <a:gd name="T6" fmla="*/ 0 w 327"/>
                    <a:gd name="T7" fmla="*/ 49427 h 185"/>
                    <a:gd name="T8" fmla="*/ 49081 w 327"/>
                    <a:gd name="T9" fmla="*/ 0 h 185"/>
                    <a:gd name="T10" fmla="*/ 258495 w 327"/>
                    <a:gd name="T11" fmla="*/ 0 h 185"/>
                    <a:gd name="T12" fmla="*/ 441733 w 327"/>
                    <a:gd name="T13" fmla="*/ 154871 h 185"/>
                    <a:gd name="T14" fmla="*/ 369747 w 327"/>
                    <a:gd name="T15" fmla="*/ 283382 h 185"/>
                    <a:gd name="T16" fmla="*/ 477726 w 327"/>
                    <a:gd name="T17" fmla="*/ 434958 h 185"/>
                    <a:gd name="T18" fmla="*/ 274856 w 327"/>
                    <a:gd name="T19" fmla="*/ 609600 h 185"/>
                    <a:gd name="T20" fmla="*/ 255223 w 327"/>
                    <a:gd name="T21" fmla="*/ 88969 h 185"/>
                    <a:gd name="T22" fmla="*/ 98163 w 327"/>
                    <a:gd name="T23" fmla="*/ 88969 h 185"/>
                    <a:gd name="T24" fmla="*/ 98163 w 327"/>
                    <a:gd name="T25" fmla="*/ 243840 h 185"/>
                    <a:gd name="T26" fmla="*/ 255223 w 327"/>
                    <a:gd name="T27" fmla="*/ 243840 h 185"/>
                    <a:gd name="T28" fmla="*/ 346842 w 327"/>
                    <a:gd name="T29" fmla="*/ 164757 h 185"/>
                    <a:gd name="T30" fmla="*/ 255223 w 327"/>
                    <a:gd name="T31" fmla="*/ 88969 h 185"/>
                    <a:gd name="T32" fmla="*/ 278128 w 327"/>
                    <a:gd name="T33" fmla="*/ 332809 h 185"/>
                    <a:gd name="T34" fmla="*/ 98163 w 327"/>
                    <a:gd name="T35" fmla="*/ 332809 h 185"/>
                    <a:gd name="T36" fmla="*/ 98163 w 327"/>
                    <a:gd name="T37" fmla="*/ 517336 h 185"/>
                    <a:gd name="T38" fmla="*/ 278128 w 327"/>
                    <a:gd name="T39" fmla="*/ 517336 h 185"/>
                    <a:gd name="T40" fmla="*/ 382835 w 327"/>
                    <a:gd name="T41" fmla="*/ 425072 h 185"/>
                    <a:gd name="T42" fmla="*/ 278128 w 327"/>
                    <a:gd name="T43" fmla="*/ 332809 h 185"/>
                    <a:gd name="T44" fmla="*/ 759126 w 327"/>
                    <a:gd name="T45" fmla="*/ 609600 h 185"/>
                    <a:gd name="T46" fmla="*/ 608610 w 327"/>
                    <a:gd name="T47" fmla="*/ 609600 h 185"/>
                    <a:gd name="T48" fmla="*/ 559528 w 327"/>
                    <a:gd name="T49" fmla="*/ 560173 h 185"/>
                    <a:gd name="T50" fmla="*/ 559528 w 327"/>
                    <a:gd name="T51" fmla="*/ 49427 h 185"/>
                    <a:gd name="T52" fmla="*/ 608610 w 327"/>
                    <a:gd name="T53" fmla="*/ 0 h 185"/>
                    <a:gd name="T54" fmla="*/ 759126 w 327"/>
                    <a:gd name="T55" fmla="*/ 0 h 185"/>
                    <a:gd name="T56" fmla="*/ 1069975 w 327"/>
                    <a:gd name="T57" fmla="*/ 303152 h 185"/>
                    <a:gd name="T58" fmla="*/ 759126 w 327"/>
                    <a:gd name="T59" fmla="*/ 609600 h 185"/>
                    <a:gd name="T60" fmla="*/ 752582 w 327"/>
                    <a:gd name="T61" fmla="*/ 88969 h 185"/>
                    <a:gd name="T62" fmla="*/ 657691 w 327"/>
                    <a:gd name="T63" fmla="*/ 88969 h 185"/>
                    <a:gd name="T64" fmla="*/ 657691 w 327"/>
                    <a:gd name="T65" fmla="*/ 520631 h 185"/>
                    <a:gd name="T66" fmla="*/ 752582 w 327"/>
                    <a:gd name="T67" fmla="*/ 520631 h 185"/>
                    <a:gd name="T68" fmla="*/ 975084 w 327"/>
                    <a:gd name="T69" fmla="*/ 303152 h 185"/>
                    <a:gd name="T70" fmla="*/ 752582 w 327"/>
                    <a:gd name="T71" fmla="*/ 88969 h 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7" h="185">
                      <a:moveTo>
                        <a:pt x="84" y="185"/>
                      </a:moveTo>
                      <a:cubicBezTo>
                        <a:pt x="15" y="185"/>
                        <a:pt x="15" y="185"/>
                        <a:pt x="15" y="185"/>
                      </a:cubicBezTo>
                      <a:cubicBezTo>
                        <a:pt x="7" y="185"/>
                        <a:pt x="0" y="178"/>
                        <a:pt x="0" y="170"/>
                      </a:cubicBezTo>
                      <a:cubicBezTo>
                        <a:pt x="0" y="15"/>
                        <a:pt x="0" y="15"/>
                        <a:pt x="0" y="15"/>
                      </a:cubicBezTo>
                      <a:cubicBezTo>
                        <a:pt x="0" y="6"/>
                        <a:pt x="7" y="0"/>
                        <a:pt x="15" y="0"/>
                      </a:cubicBezTo>
                      <a:cubicBezTo>
                        <a:pt x="79" y="0"/>
                        <a:pt x="79" y="0"/>
                        <a:pt x="79" y="0"/>
                      </a:cubicBezTo>
                      <a:cubicBezTo>
                        <a:pt x="114" y="0"/>
                        <a:pt x="135" y="20"/>
                        <a:pt x="135" y="47"/>
                      </a:cubicBezTo>
                      <a:cubicBezTo>
                        <a:pt x="135" y="74"/>
                        <a:pt x="119" y="84"/>
                        <a:pt x="113" y="86"/>
                      </a:cubicBezTo>
                      <a:cubicBezTo>
                        <a:pt x="122" y="88"/>
                        <a:pt x="146" y="98"/>
                        <a:pt x="146" y="132"/>
                      </a:cubicBezTo>
                      <a:cubicBezTo>
                        <a:pt x="146" y="161"/>
                        <a:pt x="123" y="185"/>
                        <a:pt x="84" y="185"/>
                      </a:cubicBezTo>
                      <a:moveTo>
                        <a:pt x="78" y="27"/>
                      </a:moveTo>
                      <a:cubicBezTo>
                        <a:pt x="78" y="27"/>
                        <a:pt x="81" y="27"/>
                        <a:pt x="30" y="27"/>
                      </a:cubicBezTo>
                      <a:cubicBezTo>
                        <a:pt x="30" y="74"/>
                        <a:pt x="30" y="74"/>
                        <a:pt x="30" y="74"/>
                      </a:cubicBezTo>
                      <a:cubicBezTo>
                        <a:pt x="59" y="74"/>
                        <a:pt x="78" y="74"/>
                        <a:pt x="78" y="74"/>
                      </a:cubicBezTo>
                      <a:cubicBezTo>
                        <a:pt x="97" y="74"/>
                        <a:pt x="106" y="63"/>
                        <a:pt x="106" y="50"/>
                      </a:cubicBezTo>
                      <a:cubicBezTo>
                        <a:pt x="106" y="37"/>
                        <a:pt x="97" y="27"/>
                        <a:pt x="78" y="27"/>
                      </a:cubicBezTo>
                      <a:close/>
                      <a:moveTo>
                        <a:pt x="85" y="101"/>
                      </a:moveTo>
                      <a:cubicBezTo>
                        <a:pt x="30" y="101"/>
                        <a:pt x="30" y="101"/>
                        <a:pt x="30" y="101"/>
                      </a:cubicBezTo>
                      <a:cubicBezTo>
                        <a:pt x="30" y="157"/>
                        <a:pt x="30" y="157"/>
                        <a:pt x="30" y="157"/>
                      </a:cubicBezTo>
                      <a:cubicBezTo>
                        <a:pt x="30" y="157"/>
                        <a:pt x="45" y="157"/>
                        <a:pt x="85" y="157"/>
                      </a:cubicBezTo>
                      <a:cubicBezTo>
                        <a:pt x="107" y="157"/>
                        <a:pt x="117" y="143"/>
                        <a:pt x="117" y="129"/>
                      </a:cubicBezTo>
                      <a:cubicBezTo>
                        <a:pt x="117" y="115"/>
                        <a:pt x="107" y="101"/>
                        <a:pt x="85" y="101"/>
                      </a:cubicBezTo>
                      <a:close/>
                      <a:moveTo>
                        <a:pt x="232" y="185"/>
                      </a:moveTo>
                      <a:cubicBezTo>
                        <a:pt x="232" y="185"/>
                        <a:pt x="223" y="185"/>
                        <a:pt x="186" y="185"/>
                      </a:cubicBezTo>
                      <a:cubicBezTo>
                        <a:pt x="178" y="185"/>
                        <a:pt x="171" y="178"/>
                        <a:pt x="171" y="170"/>
                      </a:cubicBezTo>
                      <a:cubicBezTo>
                        <a:pt x="171" y="15"/>
                        <a:pt x="171" y="15"/>
                        <a:pt x="171" y="15"/>
                      </a:cubicBezTo>
                      <a:cubicBezTo>
                        <a:pt x="171" y="6"/>
                        <a:pt x="178" y="0"/>
                        <a:pt x="186" y="0"/>
                      </a:cubicBezTo>
                      <a:cubicBezTo>
                        <a:pt x="232" y="0"/>
                        <a:pt x="232" y="0"/>
                        <a:pt x="232" y="0"/>
                      </a:cubicBezTo>
                      <a:cubicBezTo>
                        <a:pt x="293" y="0"/>
                        <a:pt x="327" y="41"/>
                        <a:pt x="327" y="92"/>
                      </a:cubicBezTo>
                      <a:cubicBezTo>
                        <a:pt x="327" y="143"/>
                        <a:pt x="293" y="185"/>
                        <a:pt x="232" y="185"/>
                      </a:cubicBezTo>
                      <a:close/>
                      <a:moveTo>
                        <a:pt x="230" y="27"/>
                      </a:moveTo>
                      <a:cubicBezTo>
                        <a:pt x="201" y="27"/>
                        <a:pt x="201" y="27"/>
                        <a:pt x="201" y="27"/>
                      </a:cubicBezTo>
                      <a:cubicBezTo>
                        <a:pt x="201" y="158"/>
                        <a:pt x="201" y="158"/>
                        <a:pt x="201" y="158"/>
                      </a:cubicBezTo>
                      <a:cubicBezTo>
                        <a:pt x="230" y="158"/>
                        <a:pt x="230" y="158"/>
                        <a:pt x="230" y="158"/>
                      </a:cubicBezTo>
                      <a:cubicBezTo>
                        <a:pt x="273" y="158"/>
                        <a:pt x="298" y="132"/>
                        <a:pt x="298" y="92"/>
                      </a:cubicBezTo>
                      <a:cubicBezTo>
                        <a:pt x="298" y="53"/>
                        <a:pt x="274" y="27"/>
                        <a:pt x="230" y="27"/>
                      </a:cubicBezTo>
                      <a:close/>
                    </a:path>
                  </a:pathLst>
                </a:custGeom>
                <a:solidFill>
                  <a:srgbClr val="0045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7">
                  <a:extLst>
                    <a:ext uri="{FF2B5EF4-FFF2-40B4-BE49-F238E27FC236}">
                      <a16:creationId xmlns:a16="http://schemas.microsoft.com/office/drawing/2014/main" id="{108BDB34-4B06-C043-9FF8-1E0EF2509817}"/>
                    </a:ext>
                  </a:extLst>
                </p:cNvPr>
                <p:cNvSpPr>
                  <a:spLocks noEditPoints="1"/>
                </p:cNvSpPr>
                <p:nvPr/>
              </p:nvSpPr>
              <p:spPr bwMode="auto">
                <a:xfrm>
                  <a:off x="12688888" y="6448425"/>
                  <a:ext cx="814387" cy="463550"/>
                </a:xfrm>
                <a:custGeom>
                  <a:avLst/>
                  <a:gdLst>
                    <a:gd name="T0" fmla="*/ 235485 w 249"/>
                    <a:gd name="T1" fmla="*/ 384648 h 141"/>
                    <a:gd name="T2" fmla="*/ 6541 w 249"/>
                    <a:gd name="T3" fmla="*/ 463550 h 141"/>
                    <a:gd name="T4" fmla="*/ 0 w 249"/>
                    <a:gd name="T5" fmla="*/ 407661 h 141"/>
                    <a:gd name="T6" fmla="*/ 35977 w 249"/>
                    <a:gd name="T7" fmla="*/ 239994 h 141"/>
                    <a:gd name="T8" fmla="*/ 235485 w 249"/>
                    <a:gd name="T9" fmla="*/ 381360 h 141"/>
                    <a:gd name="T10" fmla="*/ 238756 w 249"/>
                    <a:gd name="T11" fmla="*/ 384648 h 141"/>
                    <a:gd name="T12" fmla="*/ 235485 w 249"/>
                    <a:gd name="T13" fmla="*/ 384648 h 141"/>
                    <a:gd name="T14" fmla="*/ 405558 w 249"/>
                    <a:gd name="T15" fmla="*/ 0 h 141"/>
                    <a:gd name="T16" fmla="*/ 189697 w 249"/>
                    <a:gd name="T17" fmla="*/ 62464 h 141"/>
                    <a:gd name="T18" fmla="*/ 356499 w 249"/>
                    <a:gd name="T19" fmla="*/ 239994 h 141"/>
                    <a:gd name="T20" fmla="*/ 359769 w 249"/>
                    <a:gd name="T21" fmla="*/ 243282 h 141"/>
                    <a:gd name="T22" fmla="*/ 359769 w 249"/>
                    <a:gd name="T23" fmla="*/ 239994 h 141"/>
                    <a:gd name="T24" fmla="*/ 405558 w 249"/>
                    <a:gd name="T25" fmla="*/ 0 h 141"/>
                    <a:gd name="T26" fmla="*/ 278004 w 249"/>
                    <a:gd name="T27" fmla="*/ 292595 h 141"/>
                    <a:gd name="T28" fmla="*/ 278004 w 249"/>
                    <a:gd name="T29" fmla="*/ 292595 h 141"/>
                    <a:gd name="T30" fmla="*/ 186426 w 249"/>
                    <a:gd name="T31" fmla="*/ 65752 h 141"/>
                    <a:gd name="T32" fmla="*/ 39248 w 249"/>
                    <a:gd name="T33" fmla="*/ 236706 h 141"/>
                    <a:gd name="T34" fmla="*/ 274733 w 249"/>
                    <a:gd name="T35" fmla="*/ 295883 h 141"/>
                    <a:gd name="T36" fmla="*/ 274733 w 249"/>
                    <a:gd name="T37" fmla="*/ 295883 h 141"/>
                    <a:gd name="T38" fmla="*/ 278004 w 249"/>
                    <a:gd name="T39" fmla="*/ 292595 h 141"/>
                    <a:gd name="T40" fmla="*/ 582172 w 249"/>
                    <a:gd name="T41" fmla="*/ 384648 h 141"/>
                    <a:gd name="T42" fmla="*/ 811116 w 249"/>
                    <a:gd name="T43" fmla="*/ 463550 h 141"/>
                    <a:gd name="T44" fmla="*/ 814387 w 249"/>
                    <a:gd name="T45" fmla="*/ 407661 h 141"/>
                    <a:gd name="T46" fmla="*/ 778410 w 249"/>
                    <a:gd name="T47" fmla="*/ 239994 h 141"/>
                    <a:gd name="T48" fmla="*/ 578902 w 249"/>
                    <a:gd name="T49" fmla="*/ 381360 h 141"/>
                    <a:gd name="T50" fmla="*/ 578902 w 249"/>
                    <a:gd name="T51" fmla="*/ 384648 h 141"/>
                    <a:gd name="T52" fmla="*/ 582172 w 249"/>
                    <a:gd name="T53" fmla="*/ 384648 h 141"/>
                    <a:gd name="T54" fmla="*/ 454618 w 249"/>
                    <a:gd name="T55" fmla="*/ 239994 h 141"/>
                    <a:gd name="T56" fmla="*/ 457888 w 249"/>
                    <a:gd name="T57" fmla="*/ 243282 h 141"/>
                    <a:gd name="T58" fmla="*/ 461159 w 249"/>
                    <a:gd name="T59" fmla="*/ 239994 h 141"/>
                    <a:gd name="T60" fmla="*/ 627961 w 249"/>
                    <a:gd name="T61" fmla="*/ 62464 h 141"/>
                    <a:gd name="T62" fmla="*/ 408829 w 249"/>
                    <a:gd name="T63" fmla="*/ 0 h 141"/>
                    <a:gd name="T64" fmla="*/ 454618 w 249"/>
                    <a:gd name="T65" fmla="*/ 239994 h 141"/>
                    <a:gd name="T66" fmla="*/ 539654 w 249"/>
                    <a:gd name="T67" fmla="*/ 295883 h 141"/>
                    <a:gd name="T68" fmla="*/ 542925 w 249"/>
                    <a:gd name="T69" fmla="*/ 295883 h 141"/>
                    <a:gd name="T70" fmla="*/ 778410 w 249"/>
                    <a:gd name="T71" fmla="*/ 236706 h 141"/>
                    <a:gd name="T72" fmla="*/ 627961 w 249"/>
                    <a:gd name="T73" fmla="*/ 65752 h 141"/>
                    <a:gd name="T74" fmla="*/ 536383 w 249"/>
                    <a:gd name="T75" fmla="*/ 292595 h 141"/>
                    <a:gd name="T76" fmla="*/ 536383 w 249"/>
                    <a:gd name="T77" fmla="*/ 292595 h 141"/>
                    <a:gd name="T78" fmla="*/ 539654 w 249"/>
                    <a:gd name="T79" fmla="*/ 29588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41">
                      <a:moveTo>
                        <a:pt x="72" y="117"/>
                      </a:moveTo>
                      <a:cubicBezTo>
                        <a:pt x="71" y="118"/>
                        <a:pt x="2" y="141"/>
                        <a:pt x="2" y="141"/>
                      </a:cubicBezTo>
                      <a:cubicBezTo>
                        <a:pt x="1" y="136"/>
                        <a:pt x="0" y="130"/>
                        <a:pt x="0" y="124"/>
                      </a:cubicBezTo>
                      <a:cubicBezTo>
                        <a:pt x="0" y="106"/>
                        <a:pt x="4" y="88"/>
                        <a:pt x="11" y="73"/>
                      </a:cubicBezTo>
                      <a:cubicBezTo>
                        <a:pt x="11" y="73"/>
                        <a:pt x="72" y="116"/>
                        <a:pt x="72" y="116"/>
                      </a:cubicBezTo>
                      <a:cubicBezTo>
                        <a:pt x="73" y="116"/>
                        <a:pt x="73" y="116"/>
                        <a:pt x="73" y="117"/>
                      </a:cubicBezTo>
                      <a:cubicBezTo>
                        <a:pt x="73" y="117"/>
                        <a:pt x="72" y="117"/>
                        <a:pt x="72" y="117"/>
                      </a:cubicBezTo>
                      <a:moveTo>
                        <a:pt x="124" y="0"/>
                      </a:moveTo>
                      <a:cubicBezTo>
                        <a:pt x="100" y="0"/>
                        <a:pt x="77" y="7"/>
                        <a:pt x="58" y="19"/>
                      </a:cubicBezTo>
                      <a:cubicBezTo>
                        <a:pt x="58" y="19"/>
                        <a:pt x="107" y="71"/>
                        <a:pt x="109" y="73"/>
                      </a:cubicBezTo>
                      <a:cubicBezTo>
                        <a:pt x="109" y="74"/>
                        <a:pt x="109" y="74"/>
                        <a:pt x="110" y="74"/>
                      </a:cubicBezTo>
                      <a:cubicBezTo>
                        <a:pt x="110" y="74"/>
                        <a:pt x="110" y="74"/>
                        <a:pt x="110" y="73"/>
                      </a:cubicBezTo>
                      <a:cubicBezTo>
                        <a:pt x="111" y="70"/>
                        <a:pt x="124" y="0"/>
                        <a:pt x="124" y="0"/>
                      </a:cubicBezTo>
                      <a:close/>
                      <a:moveTo>
                        <a:pt x="85" y="89"/>
                      </a:moveTo>
                      <a:cubicBezTo>
                        <a:pt x="85" y="89"/>
                        <a:pt x="85" y="89"/>
                        <a:pt x="85" y="89"/>
                      </a:cubicBezTo>
                      <a:cubicBezTo>
                        <a:pt x="85" y="88"/>
                        <a:pt x="57" y="20"/>
                        <a:pt x="57" y="20"/>
                      </a:cubicBezTo>
                      <a:cubicBezTo>
                        <a:pt x="37" y="32"/>
                        <a:pt x="22" y="51"/>
                        <a:pt x="12" y="72"/>
                      </a:cubicBezTo>
                      <a:cubicBezTo>
                        <a:pt x="12" y="72"/>
                        <a:pt x="83" y="90"/>
                        <a:pt x="84" y="90"/>
                      </a:cubicBezTo>
                      <a:cubicBezTo>
                        <a:pt x="84" y="90"/>
                        <a:pt x="84" y="90"/>
                        <a:pt x="84" y="90"/>
                      </a:cubicBezTo>
                      <a:cubicBezTo>
                        <a:pt x="85" y="90"/>
                        <a:pt x="85" y="90"/>
                        <a:pt x="85" y="89"/>
                      </a:cubicBezTo>
                      <a:close/>
                      <a:moveTo>
                        <a:pt x="178" y="117"/>
                      </a:moveTo>
                      <a:cubicBezTo>
                        <a:pt x="178" y="118"/>
                        <a:pt x="248" y="141"/>
                        <a:pt x="248" y="141"/>
                      </a:cubicBezTo>
                      <a:cubicBezTo>
                        <a:pt x="249" y="136"/>
                        <a:pt x="249" y="130"/>
                        <a:pt x="249" y="124"/>
                      </a:cubicBezTo>
                      <a:cubicBezTo>
                        <a:pt x="249" y="106"/>
                        <a:pt x="245" y="88"/>
                        <a:pt x="238" y="73"/>
                      </a:cubicBezTo>
                      <a:cubicBezTo>
                        <a:pt x="238" y="73"/>
                        <a:pt x="178" y="116"/>
                        <a:pt x="177" y="116"/>
                      </a:cubicBezTo>
                      <a:cubicBezTo>
                        <a:pt x="177" y="116"/>
                        <a:pt x="177" y="116"/>
                        <a:pt x="177" y="117"/>
                      </a:cubicBezTo>
                      <a:cubicBezTo>
                        <a:pt x="177" y="117"/>
                        <a:pt x="177" y="117"/>
                        <a:pt x="178" y="117"/>
                      </a:cubicBezTo>
                      <a:close/>
                      <a:moveTo>
                        <a:pt x="139" y="73"/>
                      </a:moveTo>
                      <a:cubicBezTo>
                        <a:pt x="139" y="74"/>
                        <a:pt x="139" y="74"/>
                        <a:pt x="140" y="74"/>
                      </a:cubicBezTo>
                      <a:cubicBezTo>
                        <a:pt x="140" y="74"/>
                        <a:pt x="140" y="74"/>
                        <a:pt x="141" y="73"/>
                      </a:cubicBezTo>
                      <a:cubicBezTo>
                        <a:pt x="142" y="71"/>
                        <a:pt x="192" y="19"/>
                        <a:pt x="192" y="19"/>
                      </a:cubicBezTo>
                      <a:cubicBezTo>
                        <a:pt x="172" y="7"/>
                        <a:pt x="150" y="0"/>
                        <a:pt x="125" y="0"/>
                      </a:cubicBezTo>
                      <a:cubicBezTo>
                        <a:pt x="125" y="0"/>
                        <a:pt x="138" y="70"/>
                        <a:pt x="139" y="73"/>
                      </a:cubicBezTo>
                      <a:close/>
                      <a:moveTo>
                        <a:pt x="165" y="90"/>
                      </a:moveTo>
                      <a:cubicBezTo>
                        <a:pt x="165" y="90"/>
                        <a:pt x="165" y="90"/>
                        <a:pt x="166" y="90"/>
                      </a:cubicBezTo>
                      <a:cubicBezTo>
                        <a:pt x="166" y="90"/>
                        <a:pt x="238" y="72"/>
                        <a:pt x="238" y="72"/>
                      </a:cubicBezTo>
                      <a:cubicBezTo>
                        <a:pt x="228" y="51"/>
                        <a:pt x="212" y="32"/>
                        <a:pt x="192" y="20"/>
                      </a:cubicBezTo>
                      <a:cubicBezTo>
                        <a:pt x="192" y="20"/>
                        <a:pt x="165" y="88"/>
                        <a:pt x="164" y="89"/>
                      </a:cubicBezTo>
                      <a:cubicBezTo>
                        <a:pt x="164" y="89"/>
                        <a:pt x="164" y="89"/>
                        <a:pt x="164" y="89"/>
                      </a:cubicBezTo>
                      <a:cubicBezTo>
                        <a:pt x="164" y="90"/>
                        <a:pt x="165" y="90"/>
                        <a:pt x="165" y="90"/>
                      </a:cubicBezTo>
                      <a:close/>
                    </a:path>
                  </a:pathLst>
                </a:custGeom>
                <a:solidFill>
                  <a:srgbClr val="F277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8">
                  <a:extLst>
                    <a:ext uri="{FF2B5EF4-FFF2-40B4-BE49-F238E27FC236}">
                      <a16:creationId xmlns:a16="http://schemas.microsoft.com/office/drawing/2014/main" id="{89EF01DC-EB46-2842-A9E2-EC4DDC0B21A5}"/>
                    </a:ext>
                  </a:extLst>
                </p:cNvPr>
                <p:cNvSpPr>
                  <a:spLocks/>
                </p:cNvSpPr>
                <p:nvPr/>
              </p:nvSpPr>
              <p:spPr bwMode="auto">
                <a:xfrm>
                  <a:off x="12695238" y="6908800"/>
                  <a:ext cx="804862" cy="355600"/>
                </a:xfrm>
                <a:custGeom>
                  <a:avLst/>
                  <a:gdLst>
                    <a:gd name="T0" fmla="*/ 402431 w 246"/>
                    <a:gd name="T1" fmla="*/ 355600 h 108"/>
                    <a:gd name="T2" fmla="*/ 804862 w 246"/>
                    <a:gd name="T3" fmla="*/ 9878 h 108"/>
                    <a:gd name="T4" fmla="*/ 651088 w 246"/>
                    <a:gd name="T5" fmla="*/ 29633 h 108"/>
                    <a:gd name="T6" fmla="*/ 647816 w 246"/>
                    <a:gd name="T7" fmla="*/ 32926 h 108"/>
                    <a:gd name="T8" fmla="*/ 448236 w 246"/>
                    <a:gd name="T9" fmla="*/ 204141 h 108"/>
                    <a:gd name="T10" fmla="*/ 510400 w 246"/>
                    <a:gd name="T11" fmla="*/ 108656 h 108"/>
                    <a:gd name="T12" fmla="*/ 402431 w 246"/>
                    <a:gd name="T13" fmla="*/ 0 h 108"/>
                    <a:gd name="T14" fmla="*/ 294462 w 246"/>
                    <a:gd name="T15" fmla="*/ 108656 h 108"/>
                    <a:gd name="T16" fmla="*/ 353354 w 246"/>
                    <a:gd name="T17" fmla="*/ 204141 h 108"/>
                    <a:gd name="T18" fmla="*/ 153774 w 246"/>
                    <a:gd name="T19" fmla="*/ 32926 h 108"/>
                    <a:gd name="T20" fmla="*/ 150503 w 246"/>
                    <a:gd name="T21" fmla="*/ 29633 h 108"/>
                    <a:gd name="T22" fmla="*/ 0 w 246"/>
                    <a:gd name="T23" fmla="*/ 9878 h 108"/>
                    <a:gd name="T24" fmla="*/ 402431 w 246"/>
                    <a:gd name="T25" fmla="*/ 35560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6" h="108">
                      <a:moveTo>
                        <a:pt x="123" y="108"/>
                      </a:moveTo>
                      <a:cubicBezTo>
                        <a:pt x="185" y="108"/>
                        <a:pt x="237" y="62"/>
                        <a:pt x="246" y="3"/>
                      </a:cubicBezTo>
                      <a:cubicBezTo>
                        <a:pt x="199" y="9"/>
                        <a:pt x="199" y="9"/>
                        <a:pt x="199" y="9"/>
                      </a:cubicBezTo>
                      <a:cubicBezTo>
                        <a:pt x="199" y="9"/>
                        <a:pt x="198" y="10"/>
                        <a:pt x="198" y="10"/>
                      </a:cubicBezTo>
                      <a:cubicBezTo>
                        <a:pt x="189" y="37"/>
                        <a:pt x="166" y="57"/>
                        <a:pt x="137" y="62"/>
                      </a:cubicBezTo>
                      <a:cubicBezTo>
                        <a:pt x="148" y="57"/>
                        <a:pt x="156" y="46"/>
                        <a:pt x="156" y="33"/>
                      </a:cubicBezTo>
                      <a:cubicBezTo>
                        <a:pt x="156" y="15"/>
                        <a:pt x="141" y="0"/>
                        <a:pt x="123" y="0"/>
                      </a:cubicBezTo>
                      <a:cubicBezTo>
                        <a:pt x="105" y="0"/>
                        <a:pt x="90" y="15"/>
                        <a:pt x="90" y="33"/>
                      </a:cubicBezTo>
                      <a:cubicBezTo>
                        <a:pt x="90" y="46"/>
                        <a:pt x="97" y="57"/>
                        <a:pt x="108" y="62"/>
                      </a:cubicBezTo>
                      <a:cubicBezTo>
                        <a:pt x="80" y="57"/>
                        <a:pt x="57" y="37"/>
                        <a:pt x="47" y="10"/>
                      </a:cubicBezTo>
                      <a:cubicBezTo>
                        <a:pt x="47" y="10"/>
                        <a:pt x="47" y="9"/>
                        <a:pt x="46" y="9"/>
                      </a:cubicBezTo>
                      <a:cubicBezTo>
                        <a:pt x="0" y="3"/>
                        <a:pt x="0" y="3"/>
                        <a:pt x="0" y="3"/>
                      </a:cubicBezTo>
                      <a:cubicBezTo>
                        <a:pt x="9" y="62"/>
                        <a:pt x="60" y="108"/>
                        <a:pt x="123" y="108"/>
                      </a:cubicBezTo>
                    </a:path>
                  </a:pathLst>
                </a:custGeom>
                <a:solidFill>
                  <a:srgbClr val="F277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9" name="Rectangle 18">
              <a:extLst>
                <a:ext uri="{FF2B5EF4-FFF2-40B4-BE49-F238E27FC236}">
                  <a16:creationId xmlns:a16="http://schemas.microsoft.com/office/drawing/2014/main" id="{12B17ABB-1CD5-774C-8B22-DD41D5C93733}"/>
                </a:ext>
              </a:extLst>
            </p:cNvPr>
            <p:cNvSpPr/>
            <p:nvPr/>
          </p:nvSpPr>
          <p:spPr>
            <a:xfrm>
              <a:off x="10493375" y="5058372"/>
              <a:ext cx="1557338" cy="7662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solidFill>
                  <a:srgbClr val="404041"/>
                </a:solidFill>
                <a:latin typeface="Calibri"/>
              </a:endParaRPr>
            </a:p>
          </p:txBody>
        </p:sp>
      </p:grpSp>
      <p:pic>
        <p:nvPicPr>
          <p:cNvPr id="29" name="Picture 23" descr="bd_3_rgb_lbg_1_0.png">
            <a:extLst>
              <a:ext uri="{FF2B5EF4-FFF2-40B4-BE49-F238E27FC236}">
                <a16:creationId xmlns:a16="http://schemas.microsoft.com/office/drawing/2014/main" id="{658E2CA5-5C36-C446-99FE-50E6472EC56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4"/>
          <p:cNvSpPr>
            <a:spLocks noGrp="1"/>
          </p:cNvSpPr>
          <p:nvPr>
            <p:ph type="body" sz="quarter" idx="10"/>
          </p:nvPr>
        </p:nvSpPr>
        <p:spPr>
          <a:xfrm>
            <a:off x="1783295" y="4808571"/>
            <a:ext cx="8795352" cy="554699"/>
          </a:xfrm>
          <a:prstGeom prst="rect">
            <a:avLst/>
          </a:prstGeom>
        </p:spPr>
        <p:txBody>
          <a:bodyPr/>
          <a:lstStyle>
            <a:lvl1pPr marL="0" indent="0" algn="l" defTabSz="609555" rtl="0" eaLnBrk="1" fontAlgn="base" latinLnBrk="0" hangingPunct="1">
              <a:spcBef>
                <a:spcPct val="0"/>
              </a:spcBef>
              <a:spcAft>
                <a:spcPct val="0"/>
              </a:spcAft>
              <a:buNone/>
              <a:defRPr lang="en-US" sz="3200" b="1" kern="1200" dirty="0" smtClean="0">
                <a:solidFill>
                  <a:srgbClr val="4EC9EC"/>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27" name="Text Placeholder 4"/>
          <p:cNvSpPr>
            <a:spLocks noGrp="1"/>
          </p:cNvSpPr>
          <p:nvPr>
            <p:ph type="body" sz="quarter" idx="11"/>
          </p:nvPr>
        </p:nvSpPr>
        <p:spPr>
          <a:xfrm>
            <a:off x="1783295" y="5380834"/>
            <a:ext cx="8795352" cy="554699"/>
          </a:xfrm>
          <a:prstGeom prst="rect">
            <a:avLst/>
          </a:prstGeom>
        </p:spPr>
        <p:txBody>
          <a:bodyPr/>
          <a:lstStyle>
            <a:lvl1pPr marL="0" indent="0" algn="l" defTabSz="609555" rtl="0" eaLnBrk="1" fontAlgn="base" latinLnBrk="0" hangingPunct="1">
              <a:spcBef>
                <a:spcPct val="0"/>
              </a:spcBef>
              <a:spcAft>
                <a:spcPct val="0"/>
              </a:spcAft>
              <a:buNone/>
              <a:defRPr lang="en-US" sz="2400" i="1" kern="1200" dirty="0">
                <a:solidFill>
                  <a:schemeClr val="tx2"/>
                </a:solidFill>
                <a:latin typeface="Verdana" panose="020B0604030504040204" pitchFamily="34" charset="0"/>
                <a:ea typeface="Verdana" panose="020B0604030504040204" pitchFamily="34" charset="0"/>
                <a:cs typeface="+mn-cs"/>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28" name="Text Placeholder 4"/>
          <p:cNvSpPr>
            <a:spLocks noGrp="1"/>
          </p:cNvSpPr>
          <p:nvPr>
            <p:ph type="body" sz="quarter" idx="12"/>
          </p:nvPr>
        </p:nvSpPr>
        <p:spPr>
          <a:xfrm>
            <a:off x="249834" y="6068948"/>
            <a:ext cx="8795352" cy="665017"/>
          </a:xfrm>
          <a:prstGeom prst="rect">
            <a:avLst/>
          </a:prstGeom>
        </p:spPr>
        <p:txBody>
          <a:bodyPr/>
          <a:lstStyle>
            <a:lvl1pPr marL="0" indent="0" algn="l" defTabSz="609555" rtl="0" eaLnBrk="1" fontAlgn="base" latinLnBrk="0" hangingPunct="1">
              <a:spcBef>
                <a:spcPct val="0"/>
              </a:spcBef>
              <a:spcAft>
                <a:spcPct val="0"/>
              </a:spcAft>
              <a:buNone/>
              <a:defRPr lang="en-US" sz="1400" i="1" kern="1200" dirty="0">
                <a:solidFill>
                  <a:schemeClr val="tx2"/>
                </a:solidFill>
                <a:latin typeface="Verdana" panose="020B0604030504040204" pitchFamily="34" charset="0"/>
                <a:ea typeface="Verdana" panose="020B0604030504040204" pitchFamily="34" charset="0"/>
                <a:cs typeface="+mn-cs"/>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212990498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Add Photo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66419A-71D9-FD40-B303-8127BD1A0FF8}"/>
              </a:ext>
            </a:extLst>
          </p:cNvPr>
          <p:cNvSpPr/>
          <p:nvPr/>
        </p:nvSpPr>
        <p:spPr>
          <a:xfrm>
            <a:off x="0" y="-17463"/>
            <a:ext cx="12201525" cy="5041901"/>
          </a:xfrm>
          <a:prstGeom prst="rect">
            <a:avLst/>
          </a:prstGeom>
          <a:solidFill>
            <a:srgbClr val="ADDE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3" descr="Engineering drawing&#10;&#10;Description automatically generated">
            <a:extLst>
              <a:ext uri="{FF2B5EF4-FFF2-40B4-BE49-F238E27FC236}">
                <a16:creationId xmlns:a16="http://schemas.microsoft.com/office/drawing/2014/main" id="{2A31119C-FA51-D642-ACAC-F9ED5F4386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11563" y="-17463"/>
            <a:ext cx="8589962" cy="354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d_3_rgb_lbg_1_0.png">
            <a:extLst>
              <a:ext uri="{FF2B5EF4-FFF2-40B4-BE49-F238E27FC236}">
                <a16:creationId xmlns:a16="http://schemas.microsoft.com/office/drawing/2014/main" id="{7B8B241A-4C83-1C4A-8129-F3AB177025C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5">
            <a:extLst>
              <a:ext uri="{FF2B5EF4-FFF2-40B4-BE49-F238E27FC236}">
                <a16:creationId xmlns:a16="http://schemas.microsoft.com/office/drawing/2014/main" id="{734FC006-FADA-004D-AFA6-F3018FAAAC81}"/>
              </a:ext>
            </a:extLst>
          </p:cNvPr>
          <p:cNvGrpSpPr>
            <a:grpSpLocks/>
          </p:cNvGrpSpPr>
          <p:nvPr/>
        </p:nvGrpSpPr>
        <p:grpSpPr bwMode="auto">
          <a:xfrm>
            <a:off x="0" y="4141788"/>
            <a:ext cx="12192000" cy="1490662"/>
            <a:chOff x="0" y="4117920"/>
            <a:chExt cx="12192000" cy="1971169"/>
          </a:xfrm>
        </p:grpSpPr>
        <p:grpSp>
          <p:nvGrpSpPr>
            <p:cNvPr id="9" name="Group 6">
              <a:extLst>
                <a:ext uri="{FF2B5EF4-FFF2-40B4-BE49-F238E27FC236}">
                  <a16:creationId xmlns:a16="http://schemas.microsoft.com/office/drawing/2014/main" id="{BB5A6F08-DA89-814A-A9CF-758F78188781}"/>
                </a:ext>
              </a:extLst>
            </p:cNvPr>
            <p:cNvGrpSpPr>
              <a:grpSpLocks/>
            </p:cNvGrpSpPr>
            <p:nvPr/>
          </p:nvGrpSpPr>
          <p:grpSpPr bwMode="auto">
            <a:xfrm>
              <a:off x="0" y="4117920"/>
              <a:ext cx="12192000" cy="1971169"/>
              <a:chOff x="0" y="4975898"/>
              <a:chExt cx="12192000" cy="1971168"/>
            </a:xfrm>
          </p:grpSpPr>
          <p:sp>
            <p:nvSpPr>
              <p:cNvPr id="11" name="Freeform: Shape 17">
                <a:extLst>
                  <a:ext uri="{FF2B5EF4-FFF2-40B4-BE49-F238E27FC236}">
                    <a16:creationId xmlns:a16="http://schemas.microsoft.com/office/drawing/2014/main" id="{680FA783-B175-6C4F-82BD-7C649E583F69}"/>
                  </a:ext>
                </a:extLst>
              </p:cNvPr>
              <p:cNvSpPr/>
              <p:nvPr/>
            </p:nvSpPr>
            <p:spPr>
              <a:xfrm>
                <a:off x="0" y="4975898"/>
                <a:ext cx="12192000" cy="1971168"/>
              </a:xfrm>
              <a:custGeom>
                <a:avLst/>
                <a:gdLst>
                  <a:gd name="connsiteX0" fmla="*/ 8013897 w 12192000"/>
                  <a:gd name="connsiteY0" fmla="*/ 0 h 1882102"/>
                  <a:gd name="connsiteX1" fmla="*/ 12192000 w 12192000"/>
                  <a:gd name="connsiteY1" fmla="*/ 490408 h 1882102"/>
                  <a:gd name="connsiteX2" fmla="*/ 12192000 w 12192000"/>
                  <a:gd name="connsiteY2" fmla="*/ 1882102 h 1882102"/>
                  <a:gd name="connsiteX3" fmla="*/ 0 w 12192000"/>
                  <a:gd name="connsiteY3" fmla="*/ 1882102 h 1882102"/>
                  <a:gd name="connsiteX4" fmla="*/ 0 w 12192000"/>
                  <a:gd name="connsiteY4" fmla="*/ 911486 h 1882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882102">
                    <a:moveTo>
                      <a:pt x="8013897" y="0"/>
                    </a:moveTo>
                    <a:lnTo>
                      <a:pt x="12192000" y="490408"/>
                    </a:lnTo>
                    <a:lnTo>
                      <a:pt x="12192000" y="1882102"/>
                    </a:lnTo>
                    <a:lnTo>
                      <a:pt x="0" y="1882102"/>
                    </a:lnTo>
                    <a:lnTo>
                      <a:pt x="0" y="9114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GB" sz="2400">
                  <a:solidFill>
                    <a:prstClr val="white"/>
                  </a:solidFill>
                  <a:latin typeface="Segoe UI Semilight"/>
                </a:endParaRPr>
              </a:p>
            </p:txBody>
          </p:sp>
          <p:grpSp>
            <p:nvGrpSpPr>
              <p:cNvPr id="12" name="Group 9">
                <a:extLst>
                  <a:ext uri="{FF2B5EF4-FFF2-40B4-BE49-F238E27FC236}">
                    <a16:creationId xmlns:a16="http://schemas.microsoft.com/office/drawing/2014/main" id="{46E2E384-B4F1-DB4B-89E6-59B18FD8E159}"/>
                  </a:ext>
                </a:extLst>
              </p:cNvPr>
              <p:cNvGrpSpPr>
                <a:grpSpLocks/>
              </p:cNvGrpSpPr>
              <p:nvPr/>
            </p:nvGrpSpPr>
            <p:grpSpPr bwMode="auto">
              <a:xfrm>
                <a:off x="10720161" y="6119417"/>
                <a:ext cx="1103539" cy="424883"/>
                <a:chOff x="12688888" y="6448425"/>
                <a:chExt cx="2119312" cy="815975"/>
              </a:xfrm>
            </p:grpSpPr>
            <p:sp>
              <p:nvSpPr>
                <p:cNvPr id="13" name="Oval 5">
                  <a:extLst>
                    <a:ext uri="{FF2B5EF4-FFF2-40B4-BE49-F238E27FC236}">
                      <a16:creationId xmlns:a16="http://schemas.microsoft.com/office/drawing/2014/main" id="{EC02A6F5-B1C1-994F-B611-102B0CFC301B}"/>
                    </a:ext>
                  </a:extLst>
                </p:cNvPr>
                <p:cNvSpPr>
                  <a:spLocks noChangeArrowheads="1"/>
                </p:cNvSpPr>
                <p:nvPr/>
              </p:nvSpPr>
              <p:spPr bwMode="auto">
                <a:xfrm>
                  <a:off x="12688888" y="6448425"/>
                  <a:ext cx="814387" cy="815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12813">
                    <a:defRPr>
                      <a:solidFill>
                        <a:schemeClr val="tx1"/>
                      </a:solidFill>
                      <a:latin typeface="Verdana" panose="020B0604030504040204" pitchFamily="34" charset="0"/>
                    </a:defRPr>
                  </a:lvl1pPr>
                  <a:lvl2pPr marL="742950" indent="-285750" defTabSz="912813">
                    <a:defRPr>
                      <a:solidFill>
                        <a:schemeClr val="tx1"/>
                      </a:solidFill>
                      <a:latin typeface="Verdana" panose="020B0604030504040204" pitchFamily="34" charset="0"/>
                    </a:defRPr>
                  </a:lvl2pPr>
                  <a:lvl3pPr marL="1143000" indent="-228600" defTabSz="912813">
                    <a:defRPr>
                      <a:solidFill>
                        <a:schemeClr val="tx1"/>
                      </a:solidFill>
                      <a:latin typeface="Verdana" panose="020B0604030504040204" pitchFamily="34" charset="0"/>
                    </a:defRPr>
                  </a:lvl3pPr>
                  <a:lvl4pPr marL="1600200" indent="-228600" defTabSz="912813">
                    <a:defRPr>
                      <a:solidFill>
                        <a:schemeClr val="tx1"/>
                      </a:solidFill>
                      <a:latin typeface="Verdana" panose="020B0604030504040204" pitchFamily="34" charset="0"/>
                    </a:defRPr>
                  </a:lvl4pPr>
                  <a:lvl5pPr marL="2057400" indent="-228600" defTabSz="912813">
                    <a:defRPr>
                      <a:solidFill>
                        <a:schemeClr val="tx1"/>
                      </a:solidFill>
                      <a:latin typeface="Verdana" panose="020B0604030504040204" pitchFamily="34" charset="0"/>
                    </a:defRPr>
                  </a:lvl5pPr>
                  <a:lvl6pPr marL="2514600" indent="-228600" defTabSz="912813" fontAlgn="base">
                    <a:spcBef>
                      <a:spcPct val="0"/>
                    </a:spcBef>
                    <a:spcAft>
                      <a:spcPct val="0"/>
                    </a:spcAft>
                    <a:defRPr>
                      <a:solidFill>
                        <a:schemeClr val="tx1"/>
                      </a:solidFill>
                      <a:latin typeface="Verdana" panose="020B0604030504040204" pitchFamily="34" charset="0"/>
                    </a:defRPr>
                  </a:lvl6pPr>
                  <a:lvl7pPr marL="2971800" indent="-228600" defTabSz="912813" fontAlgn="base">
                    <a:spcBef>
                      <a:spcPct val="0"/>
                    </a:spcBef>
                    <a:spcAft>
                      <a:spcPct val="0"/>
                    </a:spcAft>
                    <a:defRPr>
                      <a:solidFill>
                        <a:schemeClr val="tx1"/>
                      </a:solidFill>
                      <a:latin typeface="Verdana" panose="020B0604030504040204" pitchFamily="34" charset="0"/>
                    </a:defRPr>
                  </a:lvl7pPr>
                  <a:lvl8pPr marL="3429000" indent="-228600" defTabSz="912813" fontAlgn="base">
                    <a:spcBef>
                      <a:spcPct val="0"/>
                    </a:spcBef>
                    <a:spcAft>
                      <a:spcPct val="0"/>
                    </a:spcAft>
                    <a:defRPr>
                      <a:solidFill>
                        <a:schemeClr val="tx1"/>
                      </a:solidFill>
                      <a:latin typeface="Verdana" panose="020B0604030504040204" pitchFamily="34" charset="0"/>
                    </a:defRPr>
                  </a:lvl8pPr>
                  <a:lvl9pPr marL="3886200" indent="-228600" defTabSz="912813" fontAlgn="base">
                    <a:spcBef>
                      <a:spcPct val="0"/>
                    </a:spcBef>
                    <a:spcAft>
                      <a:spcPct val="0"/>
                    </a:spcAft>
                    <a:defRPr>
                      <a:solidFill>
                        <a:schemeClr val="tx1"/>
                      </a:solidFill>
                      <a:latin typeface="Verdana" panose="020B0604030504040204" pitchFamily="34" charset="0"/>
                    </a:defRPr>
                  </a:lvl9pPr>
                </a:lstStyle>
                <a:p>
                  <a:pPr eaLnBrk="1" hangingPunct="1"/>
                  <a:endParaRPr lang="en-GB" altLang="en-US" sz="2400">
                    <a:solidFill>
                      <a:srgbClr val="000000"/>
                    </a:solidFill>
                    <a:latin typeface="Segoe UI Semilight" panose="020F0302020204030204" pitchFamily="34" charset="0"/>
                    <a:ea typeface="ＭＳ Ｐゴシック" panose="020B0600070205080204" pitchFamily="34" charset="-128"/>
                  </a:endParaRPr>
                </a:p>
              </p:txBody>
            </p:sp>
            <p:sp>
              <p:nvSpPr>
                <p:cNvPr id="14" name="Freeform 6">
                  <a:extLst>
                    <a:ext uri="{FF2B5EF4-FFF2-40B4-BE49-F238E27FC236}">
                      <a16:creationId xmlns:a16="http://schemas.microsoft.com/office/drawing/2014/main" id="{C5D37247-34C8-5840-B8A9-39DC018767B2}"/>
                    </a:ext>
                  </a:extLst>
                </p:cNvPr>
                <p:cNvSpPr>
                  <a:spLocks noEditPoints="1"/>
                </p:cNvSpPr>
                <p:nvPr/>
              </p:nvSpPr>
              <p:spPr bwMode="auto">
                <a:xfrm>
                  <a:off x="13738225" y="6553200"/>
                  <a:ext cx="1069975" cy="609600"/>
                </a:xfrm>
                <a:custGeom>
                  <a:avLst/>
                  <a:gdLst>
                    <a:gd name="T0" fmla="*/ 274856 w 327"/>
                    <a:gd name="T1" fmla="*/ 609600 h 185"/>
                    <a:gd name="T2" fmla="*/ 49081 w 327"/>
                    <a:gd name="T3" fmla="*/ 609600 h 185"/>
                    <a:gd name="T4" fmla="*/ 0 w 327"/>
                    <a:gd name="T5" fmla="*/ 560173 h 185"/>
                    <a:gd name="T6" fmla="*/ 0 w 327"/>
                    <a:gd name="T7" fmla="*/ 49427 h 185"/>
                    <a:gd name="T8" fmla="*/ 49081 w 327"/>
                    <a:gd name="T9" fmla="*/ 0 h 185"/>
                    <a:gd name="T10" fmla="*/ 258495 w 327"/>
                    <a:gd name="T11" fmla="*/ 0 h 185"/>
                    <a:gd name="T12" fmla="*/ 441733 w 327"/>
                    <a:gd name="T13" fmla="*/ 154871 h 185"/>
                    <a:gd name="T14" fmla="*/ 369747 w 327"/>
                    <a:gd name="T15" fmla="*/ 283382 h 185"/>
                    <a:gd name="T16" fmla="*/ 477726 w 327"/>
                    <a:gd name="T17" fmla="*/ 434958 h 185"/>
                    <a:gd name="T18" fmla="*/ 274856 w 327"/>
                    <a:gd name="T19" fmla="*/ 609600 h 185"/>
                    <a:gd name="T20" fmla="*/ 255223 w 327"/>
                    <a:gd name="T21" fmla="*/ 88969 h 185"/>
                    <a:gd name="T22" fmla="*/ 98163 w 327"/>
                    <a:gd name="T23" fmla="*/ 88969 h 185"/>
                    <a:gd name="T24" fmla="*/ 98163 w 327"/>
                    <a:gd name="T25" fmla="*/ 243840 h 185"/>
                    <a:gd name="T26" fmla="*/ 255223 w 327"/>
                    <a:gd name="T27" fmla="*/ 243840 h 185"/>
                    <a:gd name="T28" fmla="*/ 346842 w 327"/>
                    <a:gd name="T29" fmla="*/ 164757 h 185"/>
                    <a:gd name="T30" fmla="*/ 255223 w 327"/>
                    <a:gd name="T31" fmla="*/ 88969 h 185"/>
                    <a:gd name="T32" fmla="*/ 278128 w 327"/>
                    <a:gd name="T33" fmla="*/ 332809 h 185"/>
                    <a:gd name="T34" fmla="*/ 98163 w 327"/>
                    <a:gd name="T35" fmla="*/ 332809 h 185"/>
                    <a:gd name="T36" fmla="*/ 98163 w 327"/>
                    <a:gd name="T37" fmla="*/ 517336 h 185"/>
                    <a:gd name="T38" fmla="*/ 278128 w 327"/>
                    <a:gd name="T39" fmla="*/ 517336 h 185"/>
                    <a:gd name="T40" fmla="*/ 382835 w 327"/>
                    <a:gd name="T41" fmla="*/ 425072 h 185"/>
                    <a:gd name="T42" fmla="*/ 278128 w 327"/>
                    <a:gd name="T43" fmla="*/ 332809 h 185"/>
                    <a:gd name="T44" fmla="*/ 759126 w 327"/>
                    <a:gd name="T45" fmla="*/ 609600 h 185"/>
                    <a:gd name="T46" fmla="*/ 608610 w 327"/>
                    <a:gd name="T47" fmla="*/ 609600 h 185"/>
                    <a:gd name="T48" fmla="*/ 559528 w 327"/>
                    <a:gd name="T49" fmla="*/ 560173 h 185"/>
                    <a:gd name="T50" fmla="*/ 559528 w 327"/>
                    <a:gd name="T51" fmla="*/ 49427 h 185"/>
                    <a:gd name="T52" fmla="*/ 608610 w 327"/>
                    <a:gd name="T53" fmla="*/ 0 h 185"/>
                    <a:gd name="T54" fmla="*/ 759126 w 327"/>
                    <a:gd name="T55" fmla="*/ 0 h 185"/>
                    <a:gd name="T56" fmla="*/ 1069975 w 327"/>
                    <a:gd name="T57" fmla="*/ 303152 h 185"/>
                    <a:gd name="T58" fmla="*/ 759126 w 327"/>
                    <a:gd name="T59" fmla="*/ 609600 h 185"/>
                    <a:gd name="T60" fmla="*/ 752582 w 327"/>
                    <a:gd name="T61" fmla="*/ 88969 h 185"/>
                    <a:gd name="T62" fmla="*/ 657691 w 327"/>
                    <a:gd name="T63" fmla="*/ 88969 h 185"/>
                    <a:gd name="T64" fmla="*/ 657691 w 327"/>
                    <a:gd name="T65" fmla="*/ 520631 h 185"/>
                    <a:gd name="T66" fmla="*/ 752582 w 327"/>
                    <a:gd name="T67" fmla="*/ 520631 h 185"/>
                    <a:gd name="T68" fmla="*/ 975084 w 327"/>
                    <a:gd name="T69" fmla="*/ 303152 h 185"/>
                    <a:gd name="T70" fmla="*/ 752582 w 327"/>
                    <a:gd name="T71" fmla="*/ 88969 h 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7" h="185">
                      <a:moveTo>
                        <a:pt x="84" y="185"/>
                      </a:moveTo>
                      <a:cubicBezTo>
                        <a:pt x="15" y="185"/>
                        <a:pt x="15" y="185"/>
                        <a:pt x="15" y="185"/>
                      </a:cubicBezTo>
                      <a:cubicBezTo>
                        <a:pt x="7" y="185"/>
                        <a:pt x="0" y="178"/>
                        <a:pt x="0" y="170"/>
                      </a:cubicBezTo>
                      <a:cubicBezTo>
                        <a:pt x="0" y="15"/>
                        <a:pt x="0" y="15"/>
                        <a:pt x="0" y="15"/>
                      </a:cubicBezTo>
                      <a:cubicBezTo>
                        <a:pt x="0" y="6"/>
                        <a:pt x="7" y="0"/>
                        <a:pt x="15" y="0"/>
                      </a:cubicBezTo>
                      <a:cubicBezTo>
                        <a:pt x="79" y="0"/>
                        <a:pt x="79" y="0"/>
                        <a:pt x="79" y="0"/>
                      </a:cubicBezTo>
                      <a:cubicBezTo>
                        <a:pt x="114" y="0"/>
                        <a:pt x="135" y="20"/>
                        <a:pt x="135" y="47"/>
                      </a:cubicBezTo>
                      <a:cubicBezTo>
                        <a:pt x="135" y="74"/>
                        <a:pt x="119" y="84"/>
                        <a:pt x="113" y="86"/>
                      </a:cubicBezTo>
                      <a:cubicBezTo>
                        <a:pt x="122" y="88"/>
                        <a:pt x="146" y="98"/>
                        <a:pt x="146" y="132"/>
                      </a:cubicBezTo>
                      <a:cubicBezTo>
                        <a:pt x="146" y="161"/>
                        <a:pt x="123" y="185"/>
                        <a:pt x="84" y="185"/>
                      </a:cubicBezTo>
                      <a:moveTo>
                        <a:pt x="78" y="27"/>
                      </a:moveTo>
                      <a:cubicBezTo>
                        <a:pt x="78" y="27"/>
                        <a:pt x="81" y="27"/>
                        <a:pt x="30" y="27"/>
                      </a:cubicBezTo>
                      <a:cubicBezTo>
                        <a:pt x="30" y="74"/>
                        <a:pt x="30" y="74"/>
                        <a:pt x="30" y="74"/>
                      </a:cubicBezTo>
                      <a:cubicBezTo>
                        <a:pt x="59" y="74"/>
                        <a:pt x="78" y="74"/>
                        <a:pt x="78" y="74"/>
                      </a:cubicBezTo>
                      <a:cubicBezTo>
                        <a:pt x="97" y="74"/>
                        <a:pt x="106" y="63"/>
                        <a:pt x="106" y="50"/>
                      </a:cubicBezTo>
                      <a:cubicBezTo>
                        <a:pt x="106" y="37"/>
                        <a:pt x="97" y="27"/>
                        <a:pt x="78" y="27"/>
                      </a:cubicBezTo>
                      <a:close/>
                      <a:moveTo>
                        <a:pt x="85" y="101"/>
                      </a:moveTo>
                      <a:cubicBezTo>
                        <a:pt x="30" y="101"/>
                        <a:pt x="30" y="101"/>
                        <a:pt x="30" y="101"/>
                      </a:cubicBezTo>
                      <a:cubicBezTo>
                        <a:pt x="30" y="157"/>
                        <a:pt x="30" y="157"/>
                        <a:pt x="30" y="157"/>
                      </a:cubicBezTo>
                      <a:cubicBezTo>
                        <a:pt x="30" y="157"/>
                        <a:pt x="45" y="157"/>
                        <a:pt x="85" y="157"/>
                      </a:cubicBezTo>
                      <a:cubicBezTo>
                        <a:pt x="107" y="157"/>
                        <a:pt x="117" y="143"/>
                        <a:pt x="117" y="129"/>
                      </a:cubicBezTo>
                      <a:cubicBezTo>
                        <a:pt x="117" y="115"/>
                        <a:pt x="107" y="101"/>
                        <a:pt x="85" y="101"/>
                      </a:cubicBezTo>
                      <a:close/>
                      <a:moveTo>
                        <a:pt x="232" y="185"/>
                      </a:moveTo>
                      <a:cubicBezTo>
                        <a:pt x="232" y="185"/>
                        <a:pt x="223" y="185"/>
                        <a:pt x="186" y="185"/>
                      </a:cubicBezTo>
                      <a:cubicBezTo>
                        <a:pt x="178" y="185"/>
                        <a:pt x="171" y="178"/>
                        <a:pt x="171" y="170"/>
                      </a:cubicBezTo>
                      <a:cubicBezTo>
                        <a:pt x="171" y="15"/>
                        <a:pt x="171" y="15"/>
                        <a:pt x="171" y="15"/>
                      </a:cubicBezTo>
                      <a:cubicBezTo>
                        <a:pt x="171" y="6"/>
                        <a:pt x="178" y="0"/>
                        <a:pt x="186" y="0"/>
                      </a:cubicBezTo>
                      <a:cubicBezTo>
                        <a:pt x="232" y="0"/>
                        <a:pt x="232" y="0"/>
                        <a:pt x="232" y="0"/>
                      </a:cubicBezTo>
                      <a:cubicBezTo>
                        <a:pt x="293" y="0"/>
                        <a:pt x="327" y="41"/>
                        <a:pt x="327" y="92"/>
                      </a:cubicBezTo>
                      <a:cubicBezTo>
                        <a:pt x="327" y="143"/>
                        <a:pt x="293" y="185"/>
                        <a:pt x="232" y="185"/>
                      </a:cubicBezTo>
                      <a:close/>
                      <a:moveTo>
                        <a:pt x="230" y="27"/>
                      </a:moveTo>
                      <a:cubicBezTo>
                        <a:pt x="201" y="27"/>
                        <a:pt x="201" y="27"/>
                        <a:pt x="201" y="27"/>
                      </a:cubicBezTo>
                      <a:cubicBezTo>
                        <a:pt x="201" y="158"/>
                        <a:pt x="201" y="158"/>
                        <a:pt x="201" y="158"/>
                      </a:cubicBezTo>
                      <a:cubicBezTo>
                        <a:pt x="230" y="158"/>
                        <a:pt x="230" y="158"/>
                        <a:pt x="230" y="158"/>
                      </a:cubicBezTo>
                      <a:cubicBezTo>
                        <a:pt x="273" y="158"/>
                        <a:pt x="298" y="132"/>
                        <a:pt x="298" y="92"/>
                      </a:cubicBezTo>
                      <a:cubicBezTo>
                        <a:pt x="298" y="53"/>
                        <a:pt x="274" y="27"/>
                        <a:pt x="230" y="27"/>
                      </a:cubicBezTo>
                      <a:close/>
                    </a:path>
                  </a:pathLst>
                </a:custGeom>
                <a:solidFill>
                  <a:srgbClr val="0045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7">
                  <a:extLst>
                    <a:ext uri="{FF2B5EF4-FFF2-40B4-BE49-F238E27FC236}">
                      <a16:creationId xmlns:a16="http://schemas.microsoft.com/office/drawing/2014/main" id="{FBB753FD-2ADD-E142-A3D1-84841833A8C9}"/>
                    </a:ext>
                  </a:extLst>
                </p:cNvPr>
                <p:cNvSpPr>
                  <a:spLocks noEditPoints="1"/>
                </p:cNvSpPr>
                <p:nvPr/>
              </p:nvSpPr>
              <p:spPr bwMode="auto">
                <a:xfrm>
                  <a:off x="12688888" y="6448425"/>
                  <a:ext cx="814387" cy="463550"/>
                </a:xfrm>
                <a:custGeom>
                  <a:avLst/>
                  <a:gdLst>
                    <a:gd name="T0" fmla="*/ 235485 w 249"/>
                    <a:gd name="T1" fmla="*/ 384648 h 141"/>
                    <a:gd name="T2" fmla="*/ 6541 w 249"/>
                    <a:gd name="T3" fmla="*/ 463550 h 141"/>
                    <a:gd name="T4" fmla="*/ 0 w 249"/>
                    <a:gd name="T5" fmla="*/ 407661 h 141"/>
                    <a:gd name="T6" fmla="*/ 35977 w 249"/>
                    <a:gd name="T7" fmla="*/ 239994 h 141"/>
                    <a:gd name="T8" fmla="*/ 235485 w 249"/>
                    <a:gd name="T9" fmla="*/ 381360 h 141"/>
                    <a:gd name="T10" fmla="*/ 238756 w 249"/>
                    <a:gd name="T11" fmla="*/ 384648 h 141"/>
                    <a:gd name="T12" fmla="*/ 235485 w 249"/>
                    <a:gd name="T13" fmla="*/ 384648 h 141"/>
                    <a:gd name="T14" fmla="*/ 405558 w 249"/>
                    <a:gd name="T15" fmla="*/ 0 h 141"/>
                    <a:gd name="T16" fmla="*/ 189697 w 249"/>
                    <a:gd name="T17" fmla="*/ 62464 h 141"/>
                    <a:gd name="T18" fmla="*/ 356499 w 249"/>
                    <a:gd name="T19" fmla="*/ 239994 h 141"/>
                    <a:gd name="T20" fmla="*/ 359769 w 249"/>
                    <a:gd name="T21" fmla="*/ 243282 h 141"/>
                    <a:gd name="T22" fmla="*/ 359769 w 249"/>
                    <a:gd name="T23" fmla="*/ 239994 h 141"/>
                    <a:gd name="T24" fmla="*/ 405558 w 249"/>
                    <a:gd name="T25" fmla="*/ 0 h 141"/>
                    <a:gd name="T26" fmla="*/ 278004 w 249"/>
                    <a:gd name="T27" fmla="*/ 292595 h 141"/>
                    <a:gd name="T28" fmla="*/ 278004 w 249"/>
                    <a:gd name="T29" fmla="*/ 292595 h 141"/>
                    <a:gd name="T30" fmla="*/ 186426 w 249"/>
                    <a:gd name="T31" fmla="*/ 65752 h 141"/>
                    <a:gd name="T32" fmla="*/ 39248 w 249"/>
                    <a:gd name="T33" fmla="*/ 236706 h 141"/>
                    <a:gd name="T34" fmla="*/ 274733 w 249"/>
                    <a:gd name="T35" fmla="*/ 295883 h 141"/>
                    <a:gd name="T36" fmla="*/ 274733 w 249"/>
                    <a:gd name="T37" fmla="*/ 295883 h 141"/>
                    <a:gd name="T38" fmla="*/ 278004 w 249"/>
                    <a:gd name="T39" fmla="*/ 292595 h 141"/>
                    <a:gd name="T40" fmla="*/ 582172 w 249"/>
                    <a:gd name="T41" fmla="*/ 384648 h 141"/>
                    <a:gd name="T42" fmla="*/ 811116 w 249"/>
                    <a:gd name="T43" fmla="*/ 463550 h 141"/>
                    <a:gd name="T44" fmla="*/ 814387 w 249"/>
                    <a:gd name="T45" fmla="*/ 407661 h 141"/>
                    <a:gd name="T46" fmla="*/ 778410 w 249"/>
                    <a:gd name="T47" fmla="*/ 239994 h 141"/>
                    <a:gd name="T48" fmla="*/ 578902 w 249"/>
                    <a:gd name="T49" fmla="*/ 381360 h 141"/>
                    <a:gd name="T50" fmla="*/ 578902 w 249"/>
                    <a:gd name="T51" fmla="*/ 384648 h 141"/>
                    <a:gd name="T52" fmla="*/ 582172 w 249"/>
                    <a:gd name="T53" fmla="*/ 384648 h 141"/>
                    <a:gd name="T54" fmla="*/ 454618 w 249"/>
                    <a:gd name="T55" fmla="*/ 239994 h 141"/>
                    <a:gd name="T56" fmla="*/ 457888 w 249"/>
                    <a:gd name="T57" fmla="*/ 243282 h 141"/>
                    <a:gd name="T58" fmla="*/ 461159 w 249"/>
                    <a:gd name="T59" fmla="*/ 239994 h 141"/>
                    <a:gd name="T60" fmla="*/ 627961 w 249"/>
                    <a:gd name="T61" fmla="*/ 62464 h 141"/>
                    <a:gd name="T62" fmla="*/ 408829 w 249"/>
                    <a:gd name="T63" fmla="*/ 0 h 141"/>
                    <a:gd name="T64" fmla="*/ 454618 w 249"/>
                    <a:gd name="T65" fmla="*/ 239994 h 141"/>
                    <a:gd name="T66" fmla="*/ 539654 w 249"/>
                    <a:gd name="T67" fmla="*/ 295883 h 141"/>
                    <a:gd name="T68" fmla="*/ 542925 w 249"/>
                    <a:gd name="T69" fmla="*/ 295883 h 141"/>
                    <a:gd name="T70" fmla="*/ 778410 w 249"/>
                    <a:gd name="T71" fmla="*/ 236706 h 141"/>
                    <a:gd name="T72" fmla="*/ 627961 w 249"/>
                    <a:gd name="T73" fmla="*/ 65752 h 141"/>
                    <a:gd name="T74" fmla="*/ 536383 w 249"/>
                    <a:gd name="T75" fmla="*/ 292595 h 141"/>
                    <a:gd name="T76" fmla="*/ 536383 w 249"/>
                    <a:gd name="T77" fmla="*/ 292595 h 141"/>
                    <a:gd name="T78" fmla="*/ 539654 w 249"/>
                    <a:gd name="T79" fmla="*/ 29588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41">
                      <a:moveTo>
                        <a:pt x="72" y="117"/>
                      </a:moveTo>
                      <a:cubicBezTo>
                        <a:pt x="71" y="118"/>
                        <a:pt x="2" y="141"/>
                        <a:pt x="2" y="141"/>
                      </a:cubicBezTo>
                      <a:cubicBezTo>
                        <a:pt x="1" y="136"/>
                        <a:pt x="0" y="130"/>
                        <a:pt x="0" y="124"/>
                      </a:cubicBezTo>
                      <a:cubicBezTo>
                        <a:pt x="0" y="106"/>
                        <a:pt x="4" y="88"/>
                        <a:pt x="11" y="73"/>
                      </a:cubicBezTo>
                      <a:cubicBezTo>
                        <a:pt x="11" y="73"/>
                        <a:pt x="72" y="116"/>
                        <a:pt x="72" y="116"/>
                      </a:cubicBezTo>
                      <a:cubicBezTo>
                        <a:pt x="73" y="116"/>
                        <a:pt x="73" y="116"/>
                        <a:pt x="73" y="117"/>
                      </a:cubicBezTo>
                      <a:cubicBezTo>
                        <a:pt x="73" y="117"/>
                        <a:pt x="72" y="117"/>
                        <a:pt x="72" y="117"/>
                      </a:cubicBezTo>
                      <a:moveTo>
                        <a:pt x="124" y="0"/>
                      </a:moveTo>
                      <a:cubicBezTo>
                        <a:pt x="100" y="0"/>
                        <a:pt x="77" y="7"/>
                        <a:pt x="58" y="19"/>
                      </a:cubicBezTo>
                      <a:cubicBezTo>
                        <a:pt x="58" y="19"/>
                        <a:pt x="107" y="71"/>
                        <a:pt x="109" y="73"/>
                      </a:cubicBezTo>
                      <a:cubicBezTo>
                        <a:pt x="109" y="74"/>
                        <a:pt x="109" y="74"/>
                        <a:pt x="110" y="74"/>
                      </a:cubicBezTo>
                      <a:cubicBezTo>
                        <a:pt x="110" y="74"/>
                        <a:pt x="110" y="74"/>
                        <a:pt x="110" y="73"/>
                      </a:cubicBezTo>
                      <a:cubicBezTo>
                        <a:pt x="111" y="70"/>
                        <a:pt x="124" y="0"/>
                        <a:pt x="124" y="0"/>
                      </a:cubicBezTo>
                      <a:close/>
                      <a:moveTo>
                        <a:pt x="85" y="89"/>
                      </a:moveTo>
                      <a:cubicBezTo>
                        <a:pt x="85" y="89"/>
                        <a:pt x="85" y="89"/>
                        <a:pt x="85" y="89"/>
                      </a:cubicBezTo>
                      <a:cubicBezTo>
                        <a:pt x="85" y="88"/>
                        <a:pt x="57" y="20"/>
                        <a:pt x="57" y="20"/>
                      </a:cubicBezTo>
                      <a:cubicBezTo>
                        <a:pt x="37" y="32"/>
                        <a:pt x="22" y="51"/>
                        <a:pt x="12" y="72"/>
                      </a:cubicBezTo>
                      <a:cubicBezTo>
                        <a:pt x="12" y="72"/>
                        <a:pt x="83" y="90"/>
                        <a:pt x="84" y="90"/>
                      </a:cubicBezTo>
                      <a:cubicBezTo>
                        <a:pt x="84" y="90"/>
                        <a:pt x="84" y="90"/>
                        <a:pt x="84" y="90"/>
                      </a:cubicBezTo>
                      <a:cubicBezTo>
                        <a:pt x="85" y="90"/>
                        <a:pt x="85" y="90"/>
                        <a:pt x="85" y="89"/>
                      </a:cubicBezTo>
                      <a:close/>
                      <a:moveTo>
                        <a:pt x="178" y="117"/>
                      </a:moveTo>
                      <a:cubicBezTo>
                        <a:pt x="178" y="118"/>
                        <a:pt x="248" y="141"/>
                        <a:pt x="248" y="141"/>
                      </a:cubicBezTo>
                      <a:cubicBezTo>
                        <a:pt x="249" y="136"/>
                        <a:pt x="249" y="130"/>
                        <a:pt x="249" y="124"/>
                      </a:cubicBezTo>
                      <a:cubicBezTo>
                        <a:pt x="249" y="106"/>
                        <a:pt x="245" y="88"/>
                        <a:pt x="238" y="73"/>
                      </a:cubicBezTo>
                      <a:cubicBezTo>
                        <a:pt x="238" y="73"/>
                        <a:pt x="178" y="116"/>
                        <a:pt x="177" y="116"/>
                      </a:cubicBezTo>
                      <a:cubicBezTo>
                        <a:pt x="177" y="116"/>
                        <a:pt x="177" y="116"/>
                        <a:pt x="177" y="117"/>
                      </a:cubicBezTo>
                      <a:cubicBezTo>
                        <a:pt x="177" y="117"/>
                        <a:pt x="177" y="117"/>
                        <a:pt x="178" y="117"/>
                      </a:cubicBezTo>
                      <a:close/>
                      <a:moveTo>
                        <a:pt x="139" y="73"/>
                      </a:moveTo>
                      <a:cubicBezTo>
                        <a:pt x="139" y="74"/>
                        <a:pt x="139" y="74"/>
                        <a:pt x="140" y="74"/>
                      </a:cubicBezTo>
                      <a:cubicBezTo>
                        <a:pt x="140" y="74"/>
                        <a:pt x="140" y="74"/>
                        <a:pt x="141" y="73"/>
                      </a:cubicBezTo>
                      <a:cubicBezTo>
                        <a:pt x="142" y="71"/>
                        <a:pt x="192" y="19"/>
                        <a:pt x="192" y="19"/>
                      </a:cubicBezTo>
                      <a:cubicBezTo>
                        <a:pt x="172" y="7"/>
                        <a:pt x="150" y="0"/>
                        <a:pt x="125" y="0"/>
                      </a:cubicBezTo>
                      <a:cubicBezTo>
                        <a:pt x="125" y="0"/>
                        <a:pt x="138" y="70"/>
                        <a:pt x="139" y="73"/>
                      </a:cubicBezTo>
                      <a:close/>
                      <a:moveTo>
                        <a:pt x="165" y="90"/>
                      </a:moveTo>
                      <a:cubicBezTo>
                        <a:pt x="165" y="90"/>
                        <a:pt x="165" y="90"/>
                        <a:pt x="166" y="90"/>
                      </a:cubicBezTo>
                      <a:cubicBezTo>
                        <a:pt x="166" y="90"/>
                        <a:pt x="238" y="72"/>
                        <a:pt x="238" y="72"/>
                      </a:cubicBezTo>
                      <a:cubicBezTo>
                        <a:pt x="228" y="51"/>
                        <a:pt x="212" y="32"/>
                        <a:pt x="192" y="20"/>
                      </a:cubicBezTo>
                      <a:cubicBezTo>
                        <a:pt x="192" y="20"/>
                        <a:pt x="165" y="88"/>
                        <a:pt x="164" y="89"/>
                      </a:cubicBezTo>
                      <a:cubicBezTo>
                        <a:pt x="164" y="89"/>
                        <a:pt x="164" y="89"/>
                        <a:pt x="164" y="89"/>
                      </a:cubicBezTo>
                      <a:cubicBezTo>
                        <a:pt x="164" y="90"/>
                        <a:pt x="165" y="90"/>
                        <a:pt x="165" y="90"/>
                      </a:cubicBezTo>
                      <a:close/>
                    </a:path>
                  </a:pathLst>
                </a:custGeom>
                <a:solidFill>
                  <a:srgbClr val="F277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8">
                  <a:extLst>
                    <a:ext uri="{FF2B5EF4-FFF2-40B4-BE49-F238E27FC236}">
                      <a16:creationId xmlns:a16="http://schemas.microsoft.com/office/drawing/2014/main" id="{615380B5-6BF5-884C-A849-273D3F6070AE}"/>
                    </a:ext>
                  </a:extLst>
                </p:cNvPr>
                <p:cNvSpPr>
                  <a:spLocks/>
                </p:cNvSpPr>
                <p:nvPr/>
              </p:nvSpPr>
              <p:spPr bwMode="auto">
                <a:xfrm>
                  <a:off x="12695238" y="6908800"/>
                  <a:ext cx="804862" cy="355600"/>
                </a:xfrm>
                <a:custGeom>
                  <a:avLst/>
                  <a:gdLst>
                    <a:gd name="T0" fmla="*/ 402431 w 246"/>
                    <a:gd name="T1" fmla="*/ 355600 h 108"/>
                    <a:gd name="T2" fmla="*/ 804862 w 246"/>
                    <a:gd name="T3" fmla="*/ 9878 h 108"/>
                    <a:gd name="T4" fmla="*/ 651088 w 246"/>
                    <a:gd name="T5" fmla="*/ 29633 h 108"/>
                    <a:gd name="T6" fmla="*/ 647816 w 246"/>
                    <a:gd name="T7" fmla="*/ 32926 h 108"/>
                    <a:gd name="T8" fmla="*/ 448236 w 246"/>
                    <a:gd name="T9" fmla="*/ 204141 h 108"/>
                    <a:gd name="T10" fmla="*/ 510400 w 246"/>
                    <a:gd name="T11" fmla="*/ 108656 h 108"/>
                    <a:gd name="T12" fmla="*/ 402431 w 246"/>
                    <a:gd name="T13" fmla="*/ 0 h 108"/>
                    <a:gd name="T14" fmla="*/ 294462 w 246"/>
                    <a:gd name="T15" fmla="*/ 108656 h 108"/>
                    <a:gd name="T16" fmla="*/ 353354 w 246"/>
                    <a:gd name="T17" fmla="*/ 204141 h 108"/>
                    <a:gd name="T18" fmla="*/ 153774 w 246"/>
                    <a:gd name="T19" fmla="*/ 32926 h 108"/>
                    <a:gd name="T20" fmla="*/ 150503 w 246"/>
                    <a:gd name="T21" fmla="*/ 29633 h 108"/>
                    <a:gd name="T22" fmla="*/ 0 w 246"/>
                    <a:gd name="T23" fmla="*/ 9878 h 108"/>
                    <a:gd name="T24" fmla="*/ 402431 w 246"/>
                    <a:gd name="T25" fmla="*/ 35560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6" h="108">
                      <a:moveTo>
                        <a:pt x="123" y="108"/>
                      </a:moveTo>
                      <a:cubicBezTo>
                        <a:pt x="185" y="108"/>
                        <a:pt x="237" y="62"/>
                        <a:pt x="246" y="3"/>
                      </a:cubicBezTo>
                      <a:cubicBezTo>
                        <a:pt x="199" y="9"/>
                        <a:pt x="199" y="9"/>
                        <a:pt x="199" y="9"/>
                      </a:cubicBezTo>
                      <a:cubicBezTo>
                        <a:pt x="199" y="9"/>
                        <a:pt x="198" y="10"/>
                        <a:pt x="198" y="10"/>
                      </a:cubicBezTo>
                      <a:cubicBezTo>
                        <a:pt x="189" y="37"/>
                        <a:pt x="166" y="57"/>
                        <a:pt x="137" y="62"/>
                      </a:cubicBezTo>
                      <a:cubicBezTo>
                        <a:pt x="148" y="57"/>
                        <a:pt x="156" y="46"/>
                        <a:pt x="156" y="33"/>
                      </a:cubicBezTo>
                      <a:cubicBezTo>
                        <a:pt x="156" y="15"/>
                        <a:pt x="141" y="0"/>
                        <a:pt x="123" y="0"/>
                      </a:cubicBezTo>
                      <a:cubicBezTo>
                        <a:pt x="105" y="0"/>
                        <a:pt x="90" y="15"/>
                        <a:pt x="90" y="33"/>
                      </a:cubicBezTo>
                      <a:cubicBezTo>
                        <a:pt x="90" y="46"/>
                        <a:pt x="97" y="57"/>
                        <a:pt x="108" y="62"/>
                      </a:cubicBezTo>
                      <a:cubicBezTo>
                        <a:pt x="80" y="57"/>
                        <a:pt x="57" y="37"/>
                        <a:pt x="47" y="10"/>
                      </a:cubicBezTo>
                      <a:cubicBezTo>
                        <a:pt x="47" y="10"/>
                        <a:pt x="47" y="9"/>
                        <a:pt x="46" y="9"/>
                      </a:cubicBezTo>
                      <a:cubicBezTo>
                        <a:pt x="0" y="3"/>
                        <a:pt x="0" y="3"/>
                        <a:pt x="0" y="3"/>
                      </a:cubicBezTo>
                      <a:cubicBezTo>
                        <a:pt x="9" y="62"/>
                        <a:pt x="60" y="108"/>
                        <a:pt x="123" y="108"/>
                      </a:cubicBezTo>
                    </a:path>
                  </a:pathLst>
                </a:custGeom>
                <a:solidFill>
                  <a:srgbClr val="F277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 name="Rectangle 9">
              <a:extLst>
                <a:ext uri="{FF2B5EF4-FFF2-40B4-BE49-F238E27FC236}">
                  <a16:creationId xmlns:a16="http://schemas.microsoft.com/office/drawing/2014/main" id="{74A9449B-6DDA-1E4B-9D5C-3E2FD74D9552}"/>
                </a:ext>
              </a:extLst>
            </p:cNvPr>
            <p:cNvSpPr/>
            <p:nvPr/>
          </p:nvSpPr>
          <p:spPr>
            <a:xfrm>
              <a:off x="10493375" y="5058372"/>
              <a:ext cx="1557338" cy="7662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solidFill>
                  <a:srgbClr val="404041"/>
                </a:solidFill>
                <a:latin typeface="Calibri"/>
              </a:endParaRPr>
            </a:p>
          </p:txBody>
        </p:sp>
      </p:grpSp>
      <p:sp>
        <p:nvSpPr>
          <p:cNvPr id="17" name="Isosceles Triangle 23">
            <a:extLst>
              <a:ext uri="{FF2B5EF4-FFF2-40B4-BE49-F238E27FC236}">
                <a16:creationId xmlns:a16="http://schemas.microsoft.com/office/drawing/2014/main" id="{7CC625B4-1BE3-8141-BFD1-C76D49BBF75C}"/>
              </a:ext>
            </a:extLst>
          </p:cNvPr>
          <p:cNvSpPr/>
          <p:nvPr/>
        </p:nvSpPr>
        <p:spPr>
          <a:xfrm rot="5400000">
            <a:off x="4115594" y="-996156"/>
            <a:ext cx="1735137" cy="9966325"/>
          </a:xfrm>
          <a:prstGeom prst="triangle">
            <a:avLst/>
          </a:prstGeom>
          <a:solidFill>
            <a:srgbClr val="00BC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GB" sz="2400">
              <a:solidFill>
                <a:prstClr val="white"/>
              </a:solidFill>
              <a:latin typeface="Segoe UI Semilight"/>
            </a:endParaRPr>
          </a:p>
        </p:txBody>
      </p:sp>
      <p:sp>
        <p:nvSpPr>
          <p:cNvPr id="18" name="Isosceles Triangle 24">
            <a:extLst>
              <a:ext uri="{FF2B5EF4-FFF2-40B4-BE49-F238E27FC236}">
                <a16:creationId xmlns:a16="http://schemas.microsoft.com/office/drawing/2014/main" id="{11382F1F-BF0E-0844-876D-F02E0DF75AAE}"/>
              </a:ext>
            </a:extLst>
          </p:cNvPr>
          <p:cNvSpPr/>
          <p:nvPr/>
        </p:nvSpPr>
        <p:spPr>
          <a:xfrm rot="16200000" flipH="1">
            <a:off x="9659938" y="2041525"/>
            <a:ext cx="858838" cy="4205287"/>
          </a:xfrm>
          <a:prstGeom prst="triangle">
            <a:avLst>
              <a:gd name="adj" fmla="val 50000"/>
            </a:avLst>
          </a:prstGeom>
          <a:solidFill>
            <a:srgbClr val="008F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GB" sz="2400">
              <a:solidFill>
                <a:prstClr val="white"/>
              </a:solidFill>
              <a:latin typeface="Segoe UI Semilight"/>
            </a:endParaRPr>
          </a:p>
        </p:txBody>
      </p:sp>
      <p:sp>
        <p:nvSpPr>
          <p:cNvPr id="26" name="Text Placeholder 4"/>
          <p:cNvSpPr>
            <a:spLocks noGrp="1"/>
          </p:cNvSpPr>
          <p:nvPr>
            <p:ph type="body" sz="quarter" idx="10"/>
          </p:nvPr>
        </p:nvSpPr>
        <p:spPr>
          <a:xfrm>
            <a:off x="1783295" y="4808571"/>
            <a:ext cx="8795352" cy="554699"/>
          </a:xfrm>
          <a:prstGeom prst="rect">
            <a:avLst/>
          </a:prstGeom>
        </p:spPr>
        <p:txBody>
          <a:bodyPr/>
          <a:lstStyle>
            <a:lvl1pPr marL="0" indent="0" algn="l" defTabSz="609555" rtl="0" eaLnBrk="1" fontAlgn="base" latinLnBrk="0" hangingPunct="1">
              <a:spcBef>
                <a:spcPct val="0"/>
              </a:spcBef>
              <a:spcAft>
                <a:spcPct val="0"/>
              </a:spcAft>
              <a:buNone/>
              <a:defRPr lang="en-US" sz="3200" b="1" kern="1200" dirty="0" smtClean="0">
                <a:solidFill>
                  <a:srgbClr val="4EC9EC"/>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27" name="Text Placeholder 4"/>
          <p:cNvSpPr>
            <a:spLocks noGrp="1"/>
          </p:cNvSpPr>
          <p:nvPr>
            <p:ph type="body" sz="quarter" idx="11"/>
          </p:nvPr>
        </p:nvSpPr>
        <p:spPr>
          <a:xfrm>
            <a:off x="1783295" y="5380834"/>
            <a:ext cx="8795352" cy="554699"/>
          </a:xfrm>
          <a:prstGeom prst="rect">
            <a:avLst/>
          </a:prstGeom>
        </p:spPr>
        <p:txBody>
          <a:bodyPr/>
          <a:lstStyle>
            <a:lvl1pPr marL="0" indent="0" algn="l" defTabSz="609555" rtl="0" eaLnBrk="1" fontAlgn="base" latinLnBrk="0" hangingPunct="1">
              <a:spcBef>
                <a:spcPct val="0"/>
              </a:spcBef>
              <a:spcAft>
                <a:spcPct val="0"/>
              </a:spcAft>
              <a:buNone/>
              <a:defRPr lang="en-US" sz="2400" i="1" kern="1200" dirty="0">
                <a:solidFill>
                  <a:schemeClr val="tx2"/>
                </a:solidFill>
                <a:latin typeface="Verdana" panose="020B0604030504040204" pitchFamily="34" charset="0"/>
                <a:ea typeface="Verdana" panose="020B0604030504040204" pitchFamily="34" charset="0"/>
                <a:cs typeface="+mn-cs"/>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28" name="Text Placeholder 4"/>
          <p:cNvSpPr>
            <a:spLocks noGrp="1"/>
          </p:cNvSpPr>
          <p:nvPr>
            <p:ph type="body" sz="quarter" idx="12"/>
          </p:nvPr>
        </p:nvSpPr>
        <p:spPr>
          <a:xfrm>
            <a:off x="249834" y="6068948"/>
            <a:ext cx="8795352" cy="665017"/>
          </a:xfrm>
          <a:prstGeom prst="rect">
            <a:avLst/>
          </a:prstGeom>
        </p:spPr>
        <p:txBody>
          <a:bodyPr/>
          <a:lstStyle>
            <a:lvl1pPr marL="0" indent="0" algn="l" defTabSz="609555" rtl="0" eaLnBrk="1" fontAlgn="base" latinLnBrk="0" hangingPunct="1">
              <a:spcBef>
                <a:spcPct val="0"/>
              </a:spcBef>
              <a:spcAft>
                <a:spcPct val="0"/>
              </a:spcAft>
              <a:buNone/>
              <a:defRPr lang="en-US" sz="1400" i="1" kern="1200" dirty="0">
                <a:solidFill>
                  <a:schemeClr val="tx2"/>
                </a:solidFill>
                <a:latin typeface="Verdana" panose="020B0604030504040204" pitchFamily="34" charset="0"/>
                <a:ea typeface="Verdana" panose="020B0604030504040204" pitchFamily="34" charset="0"/>
                <a:cs typeface="+mn-cs"/>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232073185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Add Photo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2A0E36-0E47-EB4E-89BB-2529D4F8EF85}"/>
              </a:ext>
            </a:extLst>
          </p:cNvPr>
          <p:cNvSpPr/>
          <p:nvPr/>
        </p:nvSpPr>
        <p:spPr>
          <a:xfrm>
            <a:off x="0" y="-17463"/>
            <a:ext cx="12201525" cy="5041901"/>
          </a:xfrm>
          <a:prstGeom prst="rect">
            <a:avLst/>
          </a:prstGeom>
          <a:solidFill>
            <a:srgbClr val="ADDE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3" descr="Engineering drawing&#10;&#10;Description automatically generated">
            <a:extLst>
              <a:ext uri="{FF2B5EF4-FFF2-40B4-BE49-F238E27FC236}">
                <a16:creationId xmlns:a16="http://schemas.microsoft.com/office/drawing/2014/main" id="{B5303804-7CE2-2B41-B2DB-A53515F92EF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11563" y="-17463"/>
            <a:ext cx="8589962" cy="354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d_3_rgb_lbg_1_0.png">
            <a:extLst>
              <a:ext uri="{FF2B5EF4-FFF2-40B4-BE49-F238E27FC236}">
                <a16:creationId xmlns:a16="http://schemas.microsoft.com/office/drawing/2014/main" id="{66BD6714-CE2D-8C4E-AE33-738B25A5E49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5">
            <a:extLst>
              <a:ext uri="{FF2B5EF4-FFF2-40B4-BE49-F238E27FC236}">
                <a16:creationId xmlns:a16="http://schemas.microsoft.com/office/drawing/2014/main" id="{D14AC143-4B37-E24F-B8A9-83E07E45C50F}"/>
              </a:ext>
            </a:extLst>
          </p:cNvPr>
          <p:cNvGrpSpPr>
            <a:grpSpLocks/>
          </p:cNvGrpSpPr>
          <p:nvPr/>
        </p:nvGrpSpPr>
        <p:grpSpPr bwMode="auto">
          <a:xfrm>
            <a:off x="0" y="4141788"/>
            <a:ext cx="12192000" cy="1490662"/>
            <a:chOff x="0" y="4117920"/>
            <a:chExt cx="12192000" cy="1971169"/>
          </a:xfrm>
        </p:grpSpPr>
        <p:grpSp>
          <p:nvGrpSpPr>
            <p:cNvPr id="9" name="Group 6">
              <a:extLst>
                <a:ext uri="{FF2B5EF4-FFF2-40B4-BE49-F238E27FC236}">
                  <a16:creationId xmlns:a16="http://schemas.microsoft.com/office/drawing/2014/main" id="{167DF9AA-6C3D-EA47-9F85-B316C091F00C}"/>
                </a:ext>
              </a:extLst>
            </p:cNvPr>
            <p:cNvGrpSpPr>
              <a:grpSpLocks/>
            </p:cNvGrpSpPr>
            <p:nvPr/>
          </p:nvGrpSpPr>
          <p:grpSpPr bwMode="auto">
            <a:xfrm>
              <a:off x="0" y="4117920"/>
              <a:ext cx="12192000" cy="1971169"/>
              <a:chOff x="0" y="4975898"/>
              <a:chExt cx="12192000" cy="1971168"/>
            </a:xfrm>
          </p:grpSpPr>
          <p:sp>
            <p:nvSpPr>
              <p:cNvPr id="11" name="Freeform: Shape 17">
                <a:extLst>
                  <a:ext uri="{FF2B5EF4-FFF2-40B4-BE49-F238E27FC236}">
                    <a16:creationId xmlns:a16="http://schemas.microsoft.com/office/drawing/2014/main" id="{919342ED-7591-F143-B675-222A37381AF5}"/>
                  </a:ext>
                </a:extLst>
              </p:cNvPr>
              <p:cNvSpPr/>
              <p:nvPr/>
            </p:nvSpPr>
            <p:spPr>
              <a:xfrm>
                <a:off x="0" y="4975898"/>
                <a:ext cx="12192000" cy="1971168"/>
              </a:xfrm>
              <a:custGeom>
                <a:avLst/>
                <a:gdLst>
                  <a:gd name="connsiteX0" fmla="*/ 8013897 w 12192000"/>
                  <a:gd name="connsiteY0" fmla="*/ 0 h 1882102"/>
                  <a:gd name="connsiteX1" fmla="*/ 12192000 w 12192000"/>
                  <a:gd name="connsiteY1" fmla="*/ 490408 h 1882102"/>
                  <a:gd name="connsiteX2" fmla="*/ 12192000 w 12192000"/>
                  <a:gd name="connsiteY2" fmla="*/ 1882102 h 1882102"/>
                  <a:gd name="connsiteX3" fmla="*/ 0 w 12192000"/>
                  <a:gd name="connsiteY3" fmla="*/ 1882102 h 1882102"/>
                  <a:gd name="connsiteX4" fmla="*/ 0 w 12192000"/>
                  <a:gd name="connsiteY4" fmla="*/ 911486 h 1882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882102">
                    <a:moveTo>
                      <a:pt x="8013897" y="0"/>
                    </a:moveTo>
                    <a:lnTo>
                      <a:pt x="12192000" y="490408"/>
                    </a:lnTo>
                    <a:lnTo>
                      <a:pt x="12192000" y="1882102"/>
                    </a:lnTo>
                    <a:lnTo>
                      <a:pt x="0" y="1882102"/>
                    </a:lnTo>
                    <a:lnTo>
                      <a:pt x="0" y="9114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GB" sz="2400">
                  <a:solidFill>
                    <a:srgbClr val="00589D"/>
                  </a:solidFill>
                  <a:latin typeface="Segoe UI Semilight"/>
                </a:endParaRPr>
              </a:p>
            </p:txBody>
          </p:sp>
          <p:grpSp>
            <p:nvGrpSpPr>
              <p:cNvPr id="12" name="Group 9">
                <a:extLst>
                  <a:ext uri="{FF2B5EF4-FFF2-40B4-BE49-F238E27FC236}">
                    <a16:creationId xmlns:a16="http://schemas.microsoft.com/office/drawing/2014/main" id="{83F707FB-D67B-5942-A36C-7827AADE6088}"/>
                  </a:ext>
                </a:extLst>
              </p:cNvPr>
              <p:cNvGrpSpPr>
                <a:grpSpLocks/>
              </p:cNvGrpSpPr>
              <p:nvPr/>
            </p:nvGrpSpPr>
            <p:grpSpPr bwMode="auto">
              <a:xfrm>
                <a:off x="10720161" y="6119417"/>
                <a:ext cx="1103539" cy="424883"/>
                <a:chOff x="12688888" y="6448425"/>
                <a:chExt cx="2119312" cy="815975"/>
              </a:xfrm>
            </p:grpSpPr>
            <p:sp>
              <p:nvSpPr>
                <p:cNvPr id="13" name="Oval 5">
                  <a:extLst>
                    <a:ext uri="{FF2B5EF4-FFF2-40B4-BE49-F238E27FC236}">
                      <a16:creationId xmlns:a16="http://schemas.microsoft.com/office/drawing/2014/main" id="{2485C10C-B95D-A84E-BDB5-B767834791A0}"/>
                    </a:ext>
                  </a:extLst>
                </p:cNvPr>
                <p:cNvSpPr>
                  <a:spLocks noChangeArrowheads="1"/>
                </p:cNvSpPr>
                <p:nvPr/>
              </p:nvSpPr>
              <p:spPr bwMode="auto">
                <a:xfrm>
                  <a:off x="12688888" y="6448425"/>
                  <a:ext cx="814387" cy="815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12813">
                    <a:defRPr>
                      <a:solidFill>
                        <a:schemeClr val="tx1"/>
                      </a:solidFill>
                      <a:latin typeface="Verdana" panose="020B0604030504040204" pitchFamily="34" charset="0"/>
                    </a:defRPr>
                  </a:lvl1pPr>
                  <a:lvl2pPr marL="742950" indent="-285750" defTabSz="912813">
                    <a:defRPr>
                      <a:solidFill>
                        <a:schemeClr val="tx1"/>
                      </a:solidFill>
                      <a:latin typeface="Verdana" panose="020B0604030504040204" pitchFamily="34" charset="0"/>
                    </a:defRPr>
                  </a:lvl2pPr>
                  <a:lvl3pPr marL="1143000" indent="-228600" defTabSz="912813">
                    <a:defRPr>
                      <a:solidFill>
                        <a:schemeClr val="tx1"/>
                      </a:solidFill>
                      <a:latin typeface="Verdana" panose="020B0604030504040204" pitchFamily="34" charset="0"/>
                    </a:defRPr>
                  </a:lvl3pPr>
                  <a:lvl4pPr marL="1600200" indent="-228600" defTabSz="912813">
                    <a:defRPr>
                      <a:solidFill>
                        <a:schemeClr val="tx1"/>
                      </a:solidFill>
                      <a:latin typeface="Verdana" panose="020B0604030504040204" pitchFamily="34" charset="0"/>
                    </a:defRPr>
                  </a:lvl4pPr>
                  <a:lvl5pPr marL="2057400" indent="-228600" defTabSz="912813">
                    <a:defRPr>
                      <a:solidFill>
                        <a:schemeClr val="tx1"/>
                      </a:solidFill>
                      <a:latin typeface="Verdana" panose="020B0604030504040204" pitchFamily="34" charset="0"/>
                    </a:defRPr>
                  </a:lvl5pPr>
                  <a:lvl6pPr marL="2514600" indent="-228600" defTabSz="912813" fontAlgn="base">
                    <a:spcBef>
                      <a:spcPct val="0"/>
                    </a:spcBef>
                    <a:spcAft>
                      <a:spcPct val="0"/>
                    </a:spcAft>
                    <a:defRPr>
                      <a:solidFill>
                        <a:schemeClr val="tx1"/>
                      </a:solidFill>
                      <a:latin typeface="Verdana" panose="020B0604030504040204" pitchFamily="34" charset="0"/>
                    </a:defRPr>
                  </a:lvl6pPr>
                  <a:lvl7pPr marL="2971800" indent="-228600" defTabSz="912813" fontAlgn="base">
                    <a:spcBef>
                      <a:spcPct val="0"/>
                    </a:spcBef>
                    <a:spcAft>
                      <a:spcPct val="0"/>
                    </a:spcAft>
                    <a:defRPr>
                      <a:solidFill>
                        <a:schemeClr val="tx1"/>
                      </a:solidFill>
                      <a:latin typeface="Verdana" panose="020B0604030504040204" pitchFamily="34" charset="0"/>
                    </a:defRPr>
                  </a:lvl7pPr>
                  <a:lvl8pPr marL="3429000" indent="-228600" defTabSz="912813" fontAlgn="base">
                    <a:spcBef>
                      <a:spcPct val="0"/>
                    </a:spcBef>
                    <a:spcAft>
                      <a:spcPct val="0"/>
                    </a:spcAft>
                    <a:defRPr>
                      <a:solidFill>
                        <a:schemeClr val="tx1"/>
                      </a:solidFill>
                      <a:latin typeface="Verdana" panose="020B0604030504040204" pitchFamily="34" charset="0"/>
                    </a:defRPr>
                  </a:lvl8pPr>
                  <a:lvl9pPr marL="3886200" indent="-228600" defTabSz="912813" fontAlgn="base">
                    <a:spcBef>
                      <a:spcPct val="0"/>
                    </a:spcBef>
                    <a:spcAft>
                      <a:spcPct val="0"/>
                    </a:spcAft>
                    <a:defRPr>
                      <a:solidFill>
                        <a:schemeClr val="tx1"/>
                      </a:solidFill>
                      <a:latin typeface="Verdana" panose="020B0604030504040204" pitchFamily="34" charset="0"/>
                    </a:defRPr>
                  </a:lvl9pPr>
                </a:lstStyle>
                <a:p>
                  <a:pPr eaLnBrk="1" hangingPunct="1"/>
                  <a:endParaRPr lang="en-GB" altLang="en-US" sz="2400">
                    <a:solidFill>
                      <a:srgbClr val="00589D"/>
                    </a:solidFill>
                    <a:latin typeface="Segoe UI Semilight" panose="020F0302020204030204" pitchFamily="34" charset="0"/>
                    <a:ea typeface="ＭＳ Ｐゴシック" panose="020B0600070205080204" pitchFamily="34" charset="-128"/>
                  </a:endParaRPr>
                </a:p>
              </p:txBody>
            </p:sp>
            <p:sp>
              <p:nvSpPr>
                <p:cNvPr id="14" name="Freeform 6">
                  <a:extLst>
                    <a:ext uri="{FF2B5EF4-FFF2-40B4-BE49-F238E27FC236}">
                      <a16:creationId xmlns:a16="http://schemas.microsoft.com/office/drawing/2014/main" id="{79DBF9CA-0594-AF4C-9F57-0136A35F278A}"/>
                    </a:ext>
                  </a:extLst>
                </p:cNvPr>
                <p:cNvSpPr>
                  <a:spLocks noEditPoints="1"/>
                </p:cNvSpPr>
                <p:nvPr/>
              </p:nvSpPr>
              <p:spPr bwMode="auto">
                <a:xfrm>
                  <a:off x="13738225" y="6553200"/>
                  <a:ext cx="1069975" cy="609600"/>
                </a:xfrm>
                <a:custGeom>
                  <a:avLst/>
                  <a:gdLst>
                    <a:gd name="T0" fmla="*/ 274856 w 327"/>
                    <a:gd name="T1" fmla="*/ 609600 h 185"/>
                    <a:gd name="T2" fmla="*/ 49081 w 327"/>
                    <a:gd name="T3" fmla="*/ 609600 h 185"/>
                    <a:gd name="T4" fmla="*/ 0 w 327"/>
                    <a:gd name="T5" fmla="*/ 560173 h 185"/>
                    <a:gd name="T6" fmla="*/ 0 w 327"/>
                    <a:gd name="T7" fmla="*/ 49427 h 185"/>
                    <a:gd name="T8" fmla="*/ 49081 w 327"/>
                    <a:gd name="T9" fmla="*/ 0 h 185"/>
                    <a:gd name="T10" fmla="*/ 258495 w 327"/>
                    <a:gd name="T11" fmla="*/ 0 h 185"/>
                    <a:gd name="T12" fmla="*/ 441733 w 327"/>
                    <a:gd name="T13" fmla="*/ 154871 h 185"/>
                    <a:gd name="T14" fmla="*/ 369747 w 327"/>
                    <a:gd name="T15" fmla="*/ 283382 h 185"/>
                    <a:gd name="T16" fmla="*/ 477726 w 327"/>
                    <a:gd name="T17" fmla="*/ 434958 h 185"/>
                    <a:gd name="T18" fmla="*/ 274856 w 327"/>
                    <a:gd name="T19" fmla="*/ 609600 h 185"/>
                    <a:gd name="T20" fmla="*/ 255223 w 327"/>
                    <a:gd name="T21" fmla="*/ 88969 h 185"/>
                    <a:gd name="T22" fmla="*/ 98163 w 327"/>
                    <a:gd name="T23" fmla="*/ 88969 h 185"/>
                    <a:gd name="T24" fmla="*/ 98163 w 327"/>
                    <a:gd name="T25" fmla="*/ 243840 h 185"/>
                    <a:gd name="T26" fmla="*/ 255223 w 327"/>
                    <a:gd name="T27" fmla="*/ 243840 h 185"/>
                    <a:gd name="T28" fmla="*/ 346842 w 327"/>
                    <a:gd name="T29" fmla="*/ 164757 h 185"/>
                    <a:gd name="T30" fmla="*/ 255223 w 327"/>
                    <a:gd name="T31" fmla="*/ 88969 h 185"/>
                    <a:gd name="T32" fmla="*/ 278128 w 327"/>
                    <a:gd name="T33" fmla="*/ 332809 h 185"/>
                    <a:gd name="T34" fmla="*/ 98163 w 327"/>
                    <a:gd name="T35" fmla="*/ 332809 h 185"/>
                    <a:gd name="T36" fmla="*/ 98163 w 327"/>
                    <a:gd name="T37" fmla="*/ 517336 h 185"/>
                    <a:gd name="T38" fmla="*/ 278128 w 327"/>
                    <a:gd name="T39" fmla="*/ 517336 h 185"/>
                    <a:gd name="T40" fmla="*/ 382835 w 327"/>
                    <a:gd name="T41" fmla="*/ 425072 h 185"/>
                    <a:gd name="T42" fmla="*/ 278128 w 327"/>
                    <a:gd name="T43" fmla="*/ 332809 h 185"/>
                    <a:gd name="T44" fmla="*/ 759126 w 327"/>
                    <a:gd name="T45" fmla="*/ 609600 h 185"/>
                    <a:gd name="T46" fmla="*/ 608610 w 327"/>
                    <a:gd name="T47" fmla="*/ 609600 h 185"/>
                    <a:gd name="T48" fmla="*/ 559528 w 327"/>
                    <a:gd name="T49" fmla="*/ 560173 h 185"/>
                    <a:gd name="T50" fmla="*/ 559528 w 327"/>
                    <a:gd name="T51" fmla="*/ 49427 h 185"/>
                    <a:gd name="T52" fmla="*/ 608610 w 327"/>
                    <a:gd name="T53" fmla="*/ 0 h 185"/>
                    <a:gd name="T54" fmla="*/ 759126 w 327"/>
                    <a:gd name="T55" fmla="*/ 0 h 185"/>
                    <a:gd name="T56" fmla="*/ 1069975 w 327"/>
                    <a:gd name="T57" fmla="*/ 303152 h 185"/>
                    <a:gd name="T58" fmla="*/ 759126 w 327"/>
                    <a:gd name="T59" fmla="*/ 609600 h 185"/>
                    <a:gd name="T60" fmla="*/ 752582 w 327"/>
                    <a:gd name="T61" fmla="*/ 88969 h 185"/>
                    <a:gd name="T62" fmla="*/ 657691 w 327"/>
                    <a:gd name="T63" fmla="*/ 88969 h 185"/>
                    <a:gd name="T64" fmla="*/ 657691 w 327"/>
                    <a:gd name="T65" fmla="*/ 520631 h 185"/>
                    <a:gd name="T66" fmla="*/ 752582 w 327"/>
                    <a:gd name="T67" fmla="*/ 520631 h 185"/>
                    <a:gd name="T68" fmla="*/ 975084 w 327"/>
                    <a:gd name="T69" fmla="*/ 303152 h 185"/>
                    <a:gd name="T70" fmla="*/ 752582 w 327"/>
                    <a:gd name="T71" fmla="*/ 88969 h 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7" h="185">
                      <a:moveTo>
                        <a:pt x="84" y="185"/>
                      </a:moveTo>
                      <a:cubicBezTo>
                        <a:pt x="15" y="185"/>
                        <a:pt x="15" y="185"/>
                        <a:pt x="15" y="185"/>
                      </a:cubicBezTo>
                      <a:cubicBezTo>
                        <a:pt x="7" y="185"/>
                        <a:pt x="0" y="178"/>
                        <a:pt x="0" y="170"/>
                      </a:cubicBezTo>
                      <a:cubicBezTo>
                        <a:pt x="0" y="15"/>
                        <a:pt x="0" y="15"/>
                        <a:pt x="0" y="15"/>
                      </a:cubicBezTo>
                      <a:cubicBezTo>
                        <a:pt x="0" y="6"/>
                        <a:pt x="7" y="0"/>
                        <a:pt x="15" y="0"/>
                      </a:cubicBezTo>
                      <a:cubicBezTo>
                        <a:pt x="79" y="0"/>
                        <a:pt x="79" y="0"/>
                        <a:pt x="79" y="0"/>
                      </a:cubicBezTo>
                      <a:cubicBezTo>
                        <a:pt x="114" y="0"/>
                        <a:pt x="135" y="20"/>
                        <a:pt x="135" y="47"/>
                      </a:cubicBezTo>
                      <a:cubicBezTo>
                        <a:pt x="135" y="74"/>
                        <a:pt x="119" y="84"/>
                        <a:pt x="113" y="86"/>
                      </a:cubicBezTo>
                      <a:cubicBezTo>
                        <a:pt x="122" y="88"/>
                        <a:pt x="146" y="98"/>
                        <a:pt x="146" y="132"/>
                      </a:cubicBezTo>
                      <a:cubicBezTo>
                        <a:pt x="146" y="161"/>
                        <a:pt x="123" y="185"/>
                        <a:pt x="84" y="185"/>
                      </a:cubicBezTo>
                      <a:moveTo>
                        <a:pt x="78" y="27"/>
                      </a:moveTo>
                      <a:cubicBezTo>
                        <a:pt x="78" y="27"/>
                        <a:pt x="81" y="27"/>
                        <a:pt x="30" y="27"/>
                      </a:cubicBezTo>
                      <a:cubicBezTo>
                        <a:pt x="30" y="74"/>
                        <a:pt x="30" y="74"/>
                        <a:pt x="30" y="74"/>
                      </a:cubicBezTo>
                      <a:cubicBezTo>
                        <a:pt x="59" y="74"/>
                        <a:pt x="78" y="74"/>
                        <a:pt x="78" y="74"/>
                      </a:cubicBezTo>
                      <a:cubicBezTo>
                        <a:pt x="97" y="74"/>
                        <a:pt x="106" y="63"/>
                        <a:pt x="106" y="50"/>
                      </a:cubicBezTo>
                      <a:cubicBezTo>
                        <a:pt x="106" y="37"/>
                        <a:pt x="97" y="27"/>
                        <a:pt x="78" y="27"/>
                      </a:cubicBezTo>
                      <a:close/>
                      <a:moveTo>
                        <a:pt x="85" y="101"/>
                      </a:moveTo>
                      <a:cubicBezTo>
                        <a:pt x="30" y="101"/>
                        <a:pt x="30" y="101"/>
                        <a:pt x="30" y="101"/>
                      </a:cubicBezTo>
                      <a:cubicBezTo>
                        <a:pt x="30" y="157"/>
                        <a:pt x="30" y="157"/>
                        <a:pt x="30" y="157"/>
                      </a:cubicBezTo>
                      <a:cubicBezTo>
                        <a:pt x="30" y="157"/>
                        <a:pt x="45" y="157"/>
                        <a:pt x="85" y="157"/>
                      </a:cubicBezTo>
                      <a:cubicBezTo>
                        <a:pt x="107" y="157"/>
                        <a:pt x="117" y="143"/>
                        <a:pt x="117" y="129"/>
                      </a:cubicBezTo>
                      <a:cubicBezTo>
                        <a:pt x="117" y="115"/>
                        <a:pt x="107" y="101"/>
                        <a:pt x="85" y="101"/>
                      </a:cubicBezTo>
                      <a:close/>
                      <a:moveTo>
                        <a:pt x="232" y="185"/>
                      </a:moveTo>
                      <a:cubicBezTo>
                        <a:pt x="232" y="185"/>
                        <a:pt x="223" y="185"/>
                        <a:pt x="186" y="185"/>
                      </a:cubicBezTo>
                      <a:cubicBezTo>
                        <a:pt x="178" y="185"/>
                        <a:pt x="171" y="178"/>
                        <a:pt x="171" y="170"/>
                      </a:cubicBezTo>
                      <a:cubicBezTo>
                        <a:pt x="171" y="15"/>
                        <a:pt x="171" y="15"/>
                        <a:pt x="171" y="15"/>
                      </a:cubicBezTo>
                      <a:cubicBezTo>
                        <a:pt x="171" y="6"/>
                        <a:pt x="178" y="0"/>
                        <a:pt x="186" y="0"/>
                      </a:cubicBezTo>
                      <a:cubicBezTo>
                        <a:pt x="232" y="0"/>
                        <a:pt x="232" y="0"/>
                        <a:pt x="232" y="0"/>
                      </a:cubicBezTo>
                      <a:cubicBezTo>
                        <a:pt x="293" y="0"/>
                        <a:pt x="327" y="41"/>
                        <a:pt x="327" y="92"/>
                      </a:cubicBezTo>
                      <a:cubicBezTo>
                        <a:pt x="327" y="143"/>
                        <a:pt x="293" y="185"/>
                        <a:pt x="232" y="185"/>
                      </a:cubicBezTo>
                      <a:close/>
                      <a:moveTo>
                        <a:pt x="230" y="27"/>
                      </a:moveTo>
                      <a:cubicBezTo>
                        <a:pt x="201" y="27"/>
                        <a:pt x="201" y="27"/>
                        <a:pt x="201" y="27"/>
                      </a:cubicBezTo>
                      <a:cubicBezTo>
                        <a:pt x="201" y="158"/>
                        <a:pt x="201" y="158"/>
                        <a:pt x="201" y="158"/>
                      </a:cubicBezTo>
                      <a:cubicBezTo>
                        <a:pt x="230" y="158"/>
                        <a:pt x="230" y="158"/>
                        <a:pt x="230" y="158"/>
                      </a:cubicBezTo>
                      <a:cubicBezTo>
                        <a:pt x="273" y="158"/>
                        <a:pt x="298" y="132"/>
                        <a:pt x="298" y="92"/>
                      </a:cubicBezTo>
                      <a:cubicBezTo>
                        <a:pt x="298" y="53"/>
                        <a:pt x="274" y="27"/>
                        <a:pt x="230" y="27"/>
                      </a:cubicBezTo>
                      <a:close/>
                    </a:path>
                  </a:pathLst>
                </a:custGeom>
                <a:solidFill>
                  <a:srgbClr val="0045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7">
                  <a:extLst>
                    <a:ext uri="{FF2B5EF4-FFF2-40B4-BE49-F238E27FC236}">
                      <a16:creationId xmlns:a16="http://schemas.microsoft.com/office/drawing/2014/main" id="{F747C794-7129-F747-A495-69E590ABEFD6}"/>
                    </a:ext>
                  </a:extLst>
                </p:cNvPr>
                <p:cNvSpPr>
                  <a:spLocks noEditPoints="1"/>
                </p:cNvSpPr>
                <p:nvPr/>
              </p:nvSpPr>
              <p:spPr bwMode="auto">
                <a:xfrm>
                  <a:off x="12688888" y="6448425"/>
                  <a:ext cx="814387" cy="463550"/>
                </a:xfrm>
                <a:custGeom>
                  <a:avLst/>
                  <a:gdLst>
                    <a:gd name="T0" fmla="*/ 235485 w 249"/>
                    <a:gd name="T1" fmla="*/ 384648 h 141"/>
                    <a:gd name="T2" fmla="*/ 6541 w 249"/>
                    <a:gd name="T3" fmla="*/ 463550 h 141"/>
                    <a:gd name="T4" fmla="*/ 0 w 249"/>
                    <a:gd name="T5" fmla="*/ 407661 h 141"/>
                    <a:gd name="T6" fmla="*/ 35977 w 249"/>
                    <a:gd name="T7" fmla="*/ 239994 h 141"/>
                    <a:gd name="T8" fmla="*/ 235485 w 249"/>
                    <a:gd name="T9" fmla="*/ 381360 h 141"/>
                    <a:gd name="T10" fmla="*/ 238756 w 249"/>
                    <a:gd name="T11" fmla="*/ 384648 h 141"/>
                    <a:gd name="T12" fmla="*/ 235485 w 249"/>
                    <a:gd name="T13" fmla="*/ 384648 h 141"/>
                    <a:gd name="T14" fmla="*/ 405558 w 249"/>
                    <a:gd name="T15" fmla="*/ 0 h 141"/>
                    <a:gd name="T16" fmla="*/ 189697 w 249"/>
                    <a:gd name="T17" fmla="*/ 62464 h 141"/>
                    <a:gd name="T18" fmla="*/ 356499 w 249"/>
                    <a:gd name="T19" fmla="*/ 239994 h 141"/>
                    <a:gd name="T20" fmla="*/ 359769 w 249"/>
                    <a:gd name="T21" fmla="*/ 243282 h 141"/>
                    <a:gd name="T22" fmla="*/ 359769 w 249"/>
                    <a:gd name="T23" fmla="*/ 239994 h 141"/>
                    <a:gd name="T24" fmla="*/ 405558 w 249"/>
                    <a:gd name="T25" fmla="*/ 0 h 141"/>
                    <a:gd name="T26" fmla="*/ 278004 w 249"/>
                    <a:gd name="T27" fmla="*/ 292595 h 141"/>
                    <a:gd name="T28" fmla="*/ 278004 w 249"/>
                    <a:gd name="T29" fmla="*/ 292595 h 141"/>
                    <a:gd name="T30" fmla="*/ 186426 w 249"/>
                    <a:gd name="T31" fmla="*/ 65752 h 141"/>
                    <a:gd name="T32" fmla="*/ 39248 w 249"/>
                    <a:gd name="T33" fmla="*/ 236706 h 141"/>
                    <a:gd name="T34" fmla="*/ 274733 w 249"/>
                    <a:gd name="T35" fmla="*/ 295883 h 141"/>
                    <a:gd name="T36" fmla="*/ 274733 w 249"/>
                    <a:gd name="T37" fmla="*/ 295883 h 141"/>
                    <a:gd name="T38" fmla="*/ 278004 w 249"/>
                    <a:gd name="T39" fmla="*/ 292595 h 141"/>
                    <a:gd name="T40" fmla="*/ 582172 w 249"/>
                    <a:gd name="T41" fmla="*/ 384648 h 141"/>
                    <a:gd name="T42" fmla="*/ 811116 w 249"/>
                    <a:gd name="T43" fmla="*/ 463550 h 141"/>
                    <a:gd name="T44" fmla="*/ 814387 w 249"/>
                    <a:gd name="T45" fmla="*/ 407661 h 141"/>
                    <a:gd name="T46" fmla="*/ 778410 w 249"/>
                    <a:gd name="T47" fmla="*/ 239994 h 141"/>
                    <a:gd name="T48" fmla="*/ 578902 w 249"/>
                    <a:gd name="T49" fmla="*/ 381360 h 141"/>
                    <a:gd name="T50" fmla="*/ 578902 w 249"/>
                    <a:gd name="T51" fmla="*/ 384648 h 141"/>
                    <a:gd name="T52" fmla="*/ 582172 w 249"/>
                    <a:gd name="T53" fmla="*/ 384648 h 141"/>
                    <a:gd name="T54" fmla="*/ 454618 w 249"/>
                    <a:gd name="T55" fmla="*/ 239994 h 141"/>
                    <a:gd name="T56" fmla="*/ 457888 w 249"/>
                    <a:gd name="T57" fmla="*/ 243282 h 141"/>
                    <a:gd name="T58" fmla="*/ 461159 w 249"/>
                    <a:gd name="T59" fmla="*/ 239994 h 141"/>
                    <a:gd name="T60" fmla="*/ 627961 w 249"/>
                    <a:gd name="T61" fmla="*/ 62464 h 141"/>
                    <a:gd name="T62" fmla="*/ 408829 w 249"/>
                    <a:gd name="T63" fmla="*/ 0 h 141"/>
                    <a:gd name="T64" fmla="*/ 454618 w 249"/>
                    <a:gd name="T65" fmla="*/ 239994 h 141"/>
                    <a:gd name="T66" fmla="*/ 539654 w 249"/>
                    <a:gd name="T67" fmla="*/ 295883 h 141"/>
                    <a:gd name="T68" fmla="*/ 542925 w 249"/>
                    <a:gd name="T69" fmla="*/ 295883 h 141"/>
                    <a:gd name="T70" fmla="*/ 778410 w 249"/>
                    <a:gd name="T71" fmla="*/ 236706 h 141"/>
                    <a:gd name="T72" fmla="*/ 627961 w 249"/>
                    <a:gd name="T73" fmla="*/ 65752 h 141"/>
                    <a:gd name="T74" fmla="*/ 536383 w 249"/>
                    <a:gd name="T75" fmla="*/ 292595 h 141"/>
                    <a:gd name="T76" fmla="*/ 536383 w 249"/>
                    <a:gd name="T77" fmla="*/ 292595 h 141"/>
                    <a:gd name="T78" fmla="*/ 539654 w 249"/>
                    <a:gd name="T79" fmla="*/ 29588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41">
                      <a:moveTo>
                        <a:pt x="72" y="117"/>
                      </a:moveTo>
                      <a:cubicBezTo>
                        <a:pt x="71" y="118"/>
                        <a:pt x="2" y="141"/>
                        <a:pt x="2" y="141"/>
                      </a:cubicBezTo>
                      <a:cubicBezTo>
                        <a:pt x="1" y="136"/>
                        <a:pt x="0" y="130"/>
                        <a:pt x="0" y="124"/>
                      </a:cubicBezTo>
                      <a:cubicBezTo>
                        <a:pt x="0" y="106"/>
                        <a:pt x="4" y="88"/>
                        <a:pt x="11" y="73"/>
                      </a:cubicBezTo>
                      <a:cubicBezTo>
                        <a:pt x="11" y="73"/>
                        <a:pt x="72" y="116"/>
                        <a:pt x="72" y="116"/>
                      </a:cubicBezTo>
                      <a:cubicBezTo>
                        <a:pt x="73" y="116"/>
                        <a:pt x="73" y="116"/>
                        <a:pt x="73" y="117"/>
                      </a:cubicBezTo>
                      <a:cubicBezTo>
                        <a:pt x="73" y="117"/>
                        <a:pt x="72" y="117"/>
                        <a:pt x="72" y="117"/>
                      </a:cubicBezTo>
                      <a:moveTo>
                        <a:pt x="124" y="0"/>
                      </a:moveTo>
                      <a:cubicBezTo>
                        <a:pt x="100" y="0"/>
                        <a:pt x="77" y="7"/>
                        <a:pt x="58" y="19"/>
                      </a:cubicBezTo>
                      <a:cubicBezTo>
                        <a:pt x="58" y="19"/>
                        <a:pt x="107" y="71"/>
                        <a:pt x="109" y="73"/>
                      </a:cubicBezTo>
                      <a:cubicBezTo>
                        <a:pt x="109" y="74"/>
                        <a:pt x="109" y="74"/>
                        <a:pt x="110" y="74"/>
                      </a:cubicBezTo>
                      <a:cubicBezTo>
                        <a:pt x="110" y="74"/>
                        <a:pt x="110" y="74"/>
                        <a:pt x="110" y="73"/>
                      </a:cubicBezTo>
                      <a:cubicBezTo>
                        <a:pt x="111" y="70"/>
                        <a:pt x="124" y="0"/>
                        <a:pt x="124" y="0"/>
                      </a:cubicBezTo>
                      <a:close/>
                      <a:moveTo>
                        <a:pt x="85" y="89"/>
                      </a:moveTo>
                      <a:cubicBezTo>
                        <a:pt x="85" y="89"/>
                        <a:pt x="85" y="89"/>
                        <a:pt x="85" y="89"/>
                      </a:cubicBezTo>
                      <a:cubicBezTo>
                        <a:pt x="85" y="88"/>
                        <a:pt x="57" y="20"/>
                        <a:pt x="57" y="20"/>
                      </a:cubicBezTo>
                      <a:cubicBezTo>
                        <a:pt x="37" y="32"/>
                        <a:pt x="22" y="51"/>
                        <a:pt x="12" y="72"/>
                      </a:cubicBezTo>
                      <a:cubicBezTo>
                        <a:pt x="12" y="72"/>
                        <a:pt x="83" y="90"/>
                        <a:pt x="84" y="90"/>
                      </a:cubicBezTo>
                      <a:cubicBezTo>
                        <a:pt x="84" y="90"/>
                        <a:pt x="84" y="90"/>
                        <a:pt x="84" y="90"/>
                      </a:cubicBezTo>
                      <a:cubicBezTo>
                        <a:pt x="85" y="90"/>
                        <a:pt x="85" y="90"/>
                        <a:pt x="85" y="89"/>
                      </a:cubicBezTo>
                      <a:close/>
                      <a:moveTo>
                        <a:pt x="178" y="117"/>
                      </a:moveTo>
                      <a:cubicBezTo>
                        <a:pt x="178" y="118"/>
                        <a:pt x="248" y="141"/>
                        <a:pt x="248" y="141"/>
                      </a:cubicBezTo>
                      <a:cubicBezTo>
                        <a:pt x="249" y="136"/>
                        <a:pt x="249" y="130"/>
                        <a:pt x="249" y="124"/>
                      </a:cubicBezTo>
                      <a:cubicBezTo>
                        <a:pt x="249" y="106"/>
                        <a:pt x="245" y="88"/>
                        <a:pt x="238" y="73"/>
                      </a:cubicBezTo>
                      <a:cubicBezTo>
                        <a:pt x="238" y="73"/>
                        <a:pt x="178" y="116"/>
                        <a:pt x="177" y="116"/>
                      </a:cubicBezTo>
                      <a:cubicBezTo>
                        <a:pt x="177" y="116"/>
                        <a:pt x="177" y="116"/>
                        <a:pt x="177" y="117"/>
                      </a:cubicBezTo>
                      <a:cubicBezTo>
                        <a:pt x="177" y="117"/>
                        <a:pt x="177" y="117"/>
                        <a:pt x="178" y="117"/>
                      </a:cubicBezTo>
                      <a:close/>
                      <a:moveTo>
                        <a:pt x="139" y="73"/>
                      </a:moveTo>
                      <a:cubicBezTo>
                        <a:pt x="139" y="74"/>
                        <a:pt x="139" y="74"/>
                        <a:pt x="140" y="74"/>
                      </a:cubicBezTo>
                      <a:cubicBezTo>
                        <a:pt x="140" y="74"/>
                        <a:pt x="140" y="74"/>
                        <a:pt x="141" y="73"/>
                      </a:cubicBezTo>
                      <a:cubicBezTo>
                        <a:pt x="142" y="71"/>
                        <a:pt x="192" y="19"/>
                        <a:pt x="192" y="19"/>
                      </a:cubicBezTo>
                      <a:cubicBezTo>
                        <a:pt x="172" y="7"/>
                        <a:pt x="150" y="0"/>
                        <a:pt x="125" y="0"/>
                      </a:cubicBezTo>
                      <a:cubicBezTo>
                        <a:pt x="125" y="0"/>
                        <a:pt x="138" y="70"/>
                        <a:pt x="139" y="73"/>
                      </a:cubicBezTo>
                      <a:close/>
                      <a:moveTo>
                        <a:pt x="165" y="90"/>
                      </a:moveTo>
                      <a:cubicBezTo>
                        <a:pt x="165" y="90"/>
                        <a:pt x="165" y="90"/>
                        <a:pt x="166" y="90"/>
                      </a:cubicBezTo>
                      <a:cubicBezTo>
                        <a:pt x="166" y="90"/>
                        <a:pt x="238" y="72"/>
                        <a:pt x="238" y="72"/>
                      </a:cubicBezTo>
                      <a:cubicBezTo>
                        <a:pt x="228" y="51"/>
                        <a:pt x="212" y="32"/>
                        <a:pt x="192" y="20"/>
                      </a:cubicBezTo>
                      <a:cubicBezTo>
                        <a:pt x="192" y="20"/>
                        <a:pt x="165" y="88"/>
                        <a:pt x="164" y="89"/>
                      </a:cubicBezTo>
                      <a:cubicBezTo>
                        <a:pt x="164" y="89"/>
                        <a:pt x="164" y="89"/>
                        <a:pt x="164" y="89"/>
                      </a:cubicBezTo>
                      <a:cubicBezTo>
                        <a:pt x="164" y="90"/>
                        <a:pt x="165" y="90"/>
                        <a:pt x="165" y="90"/>
                      </a:cubicBezTo>
                      <a:close/>
                    </a:path>
                  </a:pathLst>
                </a:custGeom>
                <a:solidFill>
                  <a:srgbClr val="F277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8">
                  <a:extLst>
                    <a:ext uri="{FF2B5EF4-FFF2-40B4-BE49-F238E27FC236}">
                      <a16:creationId xmlns:a16="http://schemas.microsoft.com/office/drawing/2014/main" id="{61B084BA-B9AC-FD4F-A128-462413F6A653}"/>
                    </a:ext>
                  </a:extLst>
                </p:cNvPr>
                <p:cNvSpPr>
                  <a:spLocks/>
                </p:cNvSpPr>
                <p:nvPr/>
              </p:nvSpPr>
              <p:spPr bwMode="auto">
                <a:xfrm>
                  <a:off x="12695238" y="6908800"/>
                  <a:ext cx="804862" cy="355600"/>
                </a:xfrm>
                <a:custGeom>
                  <a:avLst/>
                  <a:gdLst>
                    <a:gd name="T0" fmla="*/ 402431 w 246"/>
                    <a:gd name="T1" fmla="*/ 355600 h 108"/>
                    <a:gd name="T2" fmla="*/ 804862 w 246"/>
                    <a:gd name="T3" fmla="*/ 9878 h 108"/>
                    <a:gd name="T4" fmla="*/ 651088 w 246"/>
                    <a:gd name="T5" fmla="*/ 29633 h 108"/>
                    <a:gd name="T6" fmla="*/ 647816 w 246"/>
                    <a:gd name="T7" fmla="*/ 32926 h 108"/>
                    <a:gd name="T8" fmla="*/ 448236 w 246"/>
                    <a:gd name="T9" fmla="*/ 204141 h 108"/>
                    <a:gd name="T10" fmla="*/ 510400 w 246"/>
                    <a:gd name="T11" fmla="*/ 108656 h 108"/>
                    <a:gd name="T12" fmla="*/ 402431 w 246"/>
                    <a:gd name="T13" fmla="*/ 0 h 108"/>
                    <a:gd name="T14" fmla="*/ 294462 w 246"/>
                    <a:gd name="T15" fmla="*/ 108656 h 108"/>
                    <a:gd name="T16" fmla="*/ 353354 w 246"/>
                    <a:gd name="T17" fmla="*/ 204141 h 108"/>
                    <a:gd name="T18" fmla="*/ 153774 w 246"/>
                    <a:gd name="T19" fmla="*/ 32926 h 108"/>
                    <a:gd name="T20" fmla="*/ 150503 w 246"/>
                    <a:gd name="T21" fmla="*/ 29633 h 108"/>
                    <a:gd name="T22" fmla="*/ 0 w 246"/>
                    <a:gd name="T23" fmla="*/ 9878 h 108"/>
                    <a:gd name="T24" fmla="*/ 402431 w 246"/>
                    <a:gd name="T25" fmla="*/ 35560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6" h="108">
                      <a:moveTo>
                        <a:pt x="123" y="108"/>
                      </a:moveTo>
                      <a:cubicBezTo>
                        <a:pt x="185" y="108"/>
                        <a:pt x="237" y="62"/>
                        <a:pt x="246" y="3"/>
                      </a:cubicBezTo>
                      <a:cubicBezTo>
                        <a:pt x="199" y="9"/>
                        <a:pt x="199" y="9"/>
                        <a:pt x="199" y="9"/>
                      </a:cubicBezTo>
                      <a:cubicBezTo>
                        <a:pt x="199" y="9"/>
                        <a:pt x="198" y="10"/>
                        <a:pt x="198" y="10"/>
                      </a:cubicBezTo>
                      <a:cubicBezTo>
                        <a:pt x="189" y="37"/>
                        <a:pt x="166" y="57"/>
                        <a:pt x="137" y="62"/>
                      </a:cubicBezTo>
                      <a:cubicBezTo>
                        <a:pt x="148" y="57"/>
                        <a:pt x="156" y="46"/>
                        <a:pt x="156" y="33"/>
                      </a:cubicBezTo>
                      <a:cubicBezTo>
                        <a:pt x="156" y="15"/>
                        <a:pt x="141" y="0"/>
                        <a:pt x="123" y="0"/>
                      </a:cubicBezTo>
                      <a:cubicBezTo>
                        <a:pt x="105" y="0"/>
                        <a:pt x="90" y="15"/>
                        <a:pt x="90" y="33"/>
                      </a:cubicBezTo>
                      <a:cubicBezTo>
                        <a:pt x="90" y="46"/>
                        <a:pt x="97" y="57"/>
                        <a:pt x="108" y="62"/>
                      </a:cubicBezTo>
                      <a:cubicBezTo>
                        <a:pt x="80" y="57"/>
                        <a:pt x="57" y="37"/>
                        <a:pt x="47" y="10"/>
                      </a:cubicBezTo>
                      <a:cubicBezTo>
                        <a:pt x="47" y="10"/>
                        <a:pt x="47" y="9"/>
                        <a:pt x="46" y="9"/>
                      </a:cubicBezTo>
                      <a:cubicBezTo>
                        <a:pt x="0" y="3"/>
                        <a:pt x="0" y="3"/>
                        <a:pt x="0" y="3"/>
                      </a:cubicBezTo>
                      <a:cubicBezTo>
                        <a:pt x="9" y="62"/>
                        <a:pt x="60" y="108"/>
                        <a:pt x="123" y="108"/>
                      </a:cubicBezTo>
                    </a:path>
                  </a:pathLst>
                </a:custGeom>
                <a:solidFill>
                  <a:srgbClr val="F277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 name="Rectangle 9">
              <a:extLst>
                <a:ext uri="{FF2B5EF4-FFF2-40B4-BE49-F238E27FC236}">
                  <a16:creationId xmlns:a16="http://schemas.microsoft.com/office/drawing/2014/main" id="{418A4A61-6A33-5F4B-A3D2-CF1B10AB8C39}"/>
                </a:ext>
              </a:extLst>
            </p:cNvPr>
            <p:cNvSpPr/>
            <p:nvPr/>
          </p:nvSpPr>
          <p:spPr>
            <a:xfrm>
              <a:off x="10493375" y="5058372"/>
              <a:ext cx="1557338" cy="7662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solidFill>
                  <a:srgbClr val="00589D"/>
                </a:solidFill>
                <a:latin typeface="Calibri"/>
              </a:endParaRPr>
            </a:p>
          </p:txBody>
        </p:sp>
      </p:grpSp>
      <p:sp>
        <p:nvSpPr>
          <p:cNvPr id="17" name="Isosceles Triangle 23">
            <a:extLst>
              <a:ext uri="{FF2B5EF4-FFF2-40B4-BE49-F238E27FC236}">
                <a16:creationId xmlns:a16="http://schemas.microsoft.com/office/drawing/2014/main" id="{B67C1E45-A26E-9D49-81C6-F6DD6B774D56}"/>
              </a:ext>
            </a:extLst>
          </p:cNvPr>
          <p:cNvSpPr/>
          <p:nvPr/>
        </p:nvSpPr>
        <p:spPr>
          <a:xfrm rot="5400000">
            <a:off x="4115594" y="-996156"/>
            <a:ext cx="1735137" cy="9966325"/>
          </a:xfrm>
          <a:prstGeom prst="triangle">
            <a:avLst/>
          </a:prstGeom>
          <a:solidFill>
            <a:srgbClr val="00BCE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GB" sz="2400">
              <a:solidFill>
                <a:srgbClr val="12C0E8"/>
              </a:solidFill>
              <a:latin typeface="Segoe UI Semilight"/>
            </a:endParaRPr>
          </a:p>
        </p:txBody>
      </p:sp>
      <p:sp>
        <p:nvSpPr>
          <p:cNvPr id="18" name="Isosceles Triangle 24">
            <a:extLst>
              <a:ext uri="{FF2B5EF4-FFF2-40B4-BE49-F238E27FC236}">
                <a16:creationId xmlns:a16="http://schemas.microsoft.com/office/drawing/2014/main" id="{04E740F7-9B94-2847-BF22-350720D3F052}"/>
              </a:ext>
            </a:extLst>
          </p:cNvPr>
          <p:cNvSpPr/>
          <p:nvPr/>
        </p:nvSpPr>
        <p:spPr>
          <a:xfrm rot="16200000" flipH="1">
            <a:off x="9659938" y="2041525"/>
            <a:ext cx="858838" cy="4205287"/>
          </a:xfrm>
          <a:prstGeom prst="triangle">
            <a:avLst>
              <a:gd name="adj" fmla="val 50000"/>
            </a:avLst>
          </a:prstGeom>
          <a:solidFill>
            <a:srgbClr val="0090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GB" sz="2400">
              <a:solidFill>
                <a:prstClr val="white"/>
              </a:solidFill>
              <a:latin typeface="Segoe UI Semilight"/>
            </a:endParaRPr>
          </a:p>
        </p:txBody>
      </p:sp>
      <p:pic>
        <p:nvPicPr>
          <p:cNvPr id="19" name="Picture 16" descr="A picture containing text, electronics&#10;&#10;Description automatically generated">
            <a:extLst>
              <a:ext uri="{FF2B5EF4-FFF2-40B4-BE49-F238E27FC236}">
                <a16:creationId xmlns:a16="http://schemas.microsoft.com/office/drawing/2014/main" id="{01034AB1-C733-3347-89F5-7E10151D59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1950" y="139700"/>
            <a:ext cx="33274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4"/>
          <p:cNvSpPr>
            <a:spLocks noGrp="1"/>
          </p:cNvSpPr>
          <p:nvPr>
            <p:ph type="body" sz="quarter" idx="10"/>
          </p:nvPr>
        </p:nvSpPr>
        <p:spPr>
          <a:xfrm>
            <a:off x="1783295" y="4808571"/>
            <a:ext cx="8795352" cy="554699"/>
          </a:xfrm>
          <a:prstGeom prst="rect">
            <a:avLst/>
          </a:prstGeom>
        </p:spPr>
        <p:txBody>
          <a:bodyPr/>
          <a:lstStyle>
            <a:lvl1pPr marL="0" indent="0" algn="l" defTabSz="609555" rtl="0" eaLnBrk="1" fontAlgn="base" latinLnBrk="0" hangingPunct="1">
              <a:spcBef>
                <a:spcPct val="0"/>
              </a:spcBef>
              <a:spcAft>
                <a:spcPct val="0"/>
              </a:spcAft>
              <a:buNone/>
              <a:defRPr lang="en-US" sz="3200" b="1" kern="1200" dirty="0" smtClean="0">
                <a:solidFill>
                  <a:srgbClr val="4EC9EC"/>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27" name="Text Placeholder 4"/>
          <p:cNvSpPr>
            <a:spLocks noGrp="1"/>
          </p:cNvSpPr>
          <p:nvPr>
            <p:ph type="body" sz="quarter" idx="11"/>
          </p:nvPr>
        </p:nvSpPr>
        <p:spPr>
          <a:xfrm>
            <a:off x="1783295" y="5380834"/>
            <a:ext cx="8795352" cy="554699"/>
          </a:xfrm>
          <a:prstGeom prst="rect">
            <a:avLst/>
          </a:prstGeom>
        </p:spPr>
        <p:txBody>
          <a:bodyPr/>
          <a:lstStyle>
            <a:lvl1pPr marL="0" indent="0" algn="l" defTabSz="609555" rtl="0" eaLnBrk="1" fontAlgn="base" latinLnBrk="0" hangingPunct="1">
              <a:spcBef>
                <a:spcPct val="0"/>
              </a:spcBef>
              <a:spcAft>
                <a:spcPct val="0"/>
              </a:spcAft>
              <a:buNone/>
              <a:defRPr lang="en-US" sz="2400" i="1" kern="1200" dirty="0">
                <a:solidFill>
                  <a:schemeClr val="tx2"/>
                </a:solidFill>
                <a:latin typeface="Verdana" panose="020B0604030504040204" pitchFamily="34" charset="0"/>
                <a:ea typeface="Verdana" panose="020B0604030504040204" pitchFamily="34" charset="0"/>
                <a:cs typeface="+mn-cs"/>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28" name="Text Placeholder 4"/>
          <p:cNvSpPr>
            <a:spLocks noGrp="1"/>
          </p:cNvSpPr>
          <p:nvPr>
            <p:ph type="body" sz="quarter" idx="12"/>
          </p:nvPr>
        </p:nvSpPr>
        <p:spPr>
          <a:xfrm>
            <a:off x="249834" y="6068948"/>
            <a:ext cx="8795352" cy="665017"/>
          </a:xfrm>
          <a:prstGeom prst="rect">
            <a:avLst/>
          </a:prstGeom>
        </p:spPr>
        <p:txBody>
          <a:bodyPr/>
          <a:lstStyle>
            <a:lvl1pPr marL="0" indent="0" algn="l" defTabSz="609555" rtl="0" eaLnBrk="1" fontAlgn="base" latinLnBrk="0" hangingPunct="1">
              <a:spcBef>
                <a:spcPct val="0"/>
              </a:spcBef>
              <a:spcAft>
                <a:spcPct val="0"/>
              </a:spcAft>
              <a:buNone/>
              <a:defRPr lang="en-US" sz="1400" i="1" kern="1200" dirty="0">
                <a:solidFill>
                  <a:schemeClr val="tx2"/>
                </a:solidFill>
                <a:latin typeface="Verdana" panose="020B0604030504040204" pitchFamily="34" charset="0"/>
                <a:ea typeface="Verdana" panose="020B0604030504040204" pitchFamily="34" charset="0"/>
                <a:cs typeface="+mn-cs"/>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205061705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ullet list&#10;(with logo)">
    <p:spTree>
      <p:nvGrpSpPr>
        <p:cNvPr id="1" name=""/>
        <p:cNvGrpSpPr/>
        <p:nvPr/>
      </p:nvGrpSpPr>
      <p:grpSpPr>
        <a:xfrm>
          <a:off x="0" y="0"/>
          <a:ext cx="0" cy="0"/>
          <a:chOff x="0" y="0"/>
          <a:chExt cx="0" cy="0"/>
        </a:xfrm>
      </p:grpSpPr>
      <p:pic>
        <p:nvPicPr>
          <p:cNvPr id="4" name="Picture 2" descr="bd_3_rgb_lbg_1_0.png">
            <a:extLst>
              <a:ext uri="{FF2B5EF4-FFF2-40B4-BE49-F238E27FC236}">
                <a16:creationId xmlns:a16="http://schemas.microsoft.com/office/drawing/2014/main" id="{3DCC8976-5C95-EB49-B3BE-2AAA1E959E6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0"/>
            <a:ext cx="10972800"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059543"/>
          </a:xfrm>
          <a:prstGeom prst="rect">
            <a:avLst/>
          </a:prstGeom>
        </p:spPr>
        <p:txBody>
          <a:bodyPr vert="horz" tIns="274320" anchor="t" anchorCtr="0">
            <a:normAutofit/>
          </a:bodyPr>
          <a:lstStyle>
            <a:lvl1pPr algn="l">
              <a:defRPr sz="3200">
                <a:solidFill>
                  <a:schemeClr val="accent2"/>
                </a:solidFill>
                <a:latin typeface="Verdana"/>
              </a:defRPr>
            </a:lvl1pPr>
          </a:lstStyle>
          <a:p>
            <a:r>
              <a:rPr lang="en-US"/>
              <a:t>Click to edit Master title style</a:t>
            </a:r>
          </a:p>
        </p:txBody>
      </p:sp>
      <p:sp>
        <p:nvSpPr>
          <p:cNvPr id="5" name="Slide Number Placeholder 1">
            <a:extLst>
              <a:ext uri="{FF2B5EF4-FFF2-40B4-BE49-F238E27FC236}">
                <a16:creationId xmlns:a16="http://schemas.microsoft.com/office/drawing/2014/main" id="{B985EFC6-45B2-0848-AA75-FD9D1F2F2343}"/>
              </a:ext>
            </a:extLst>
          </p:cNvPr>
          <p:cNvSpPr>
            <a:spLocks noGrp="1"/>
          </p:cNvSpPr>
          <p:nvPr>
            <p:ph type="sldNum" sz="quarter" idx="10"/>
          </p:nvPr>
        </p:nvSpPr>
        <p:spPr>
          <a:xfrm>
            <a:off x="-84138" y="6423025"/>
            <a:ext cx="693738" cy="598488"/>
          </a:xfrm>
          <a:prstGeom prst="rect">
            <a:avLst/>
          </a:prstGeom>
        </p:spPr>
        <p:txBody>
          <a:bodyPr vert="horz" wrap="square" lIns="91430" tIns="45718" rIns="91430" bIns="45718" numCol="1" anchor="ctr" anchorCtr="0" compatLnSpc="1">
            <a:prstTxWarp prst="textNoShape">
              <a:avLst/>
            </a:prstTxWarp>
          </a:bodyPr>
          <a:lstStyle>
            <a:lvl1pPr algn="ctr" eaLnBrk="1" hangingPunct="1">
              <a:defRPr sz="1100">
                <a:solidFill>
                  <a:srgbClr val="8C8C8E"/>
                </a:solidFill>
                <a:ea typeface="Verdana" panose="020B0604030504040204" pitchFamily="34" charset="0"/>
                <a:cs typeface="Verdana" panose="020B0604030504040204" pitchFamily="34" charset="0"/>
              </a:defRPr>
            </a:lvl1pPr>
          </a:lstStyle>
          <a:p>
            <a:fld id="{DDB3FA0A-1F1C-EB45-9C99-163EA253BD64}" type="slidenum">
              <a:rPr lang="en-US" altLang="en-US"/>
              <a:pPr/>
              <a:t>‹#›</a:t>
            </a:fld>
            <a:endParaRPr lang="en-US" altLang="en-US"/>
          </a:p>
        </p:txBody>
      </p:sp>
    </p:spTree>
    <p:extLst>
      <p:ext uri="{BB962C8B-B14F-4D97-AF65-F5344CB8AC3E}">
        <p14:creationId xmlns:p14="http://schemas.microsoft.com/office/powerpoint/2010/main" val="73247144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Bullet list with subhead">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4940284B-155F-9A4C-A453-DAD794FE9510}"/>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5" name="Object 2" hidden="1">
                        <a:extLst>
                          <a:ext uri="{FF2B5EF4-FFF2-40B4-BE49-F238E27FC236}">
                            <a16:creationId xmlns:a16="http://schemas.microsoft.com/office/drawing/2014/main" id="{4940284B-155F-9A4C-A453-DAD794FE9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3" descr="bd_3_rgb_lbg_1_0.png">
            <a:extLst>
              <a:ext uri="{FF2B5EF4-FFF2-40B4-BE49-F238E27FC236}">
                <a16:creationId xmlns:a16="http://schemas.microsoft.com/office/drawing/2014/main" id="{E44CBF0B-082A-6D4A-BA20-4DE4E0C61B9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738B2E6-1EAD-524B-BC84-77D14967E142}"/>
              </a:ext>
            </a:extLst>
          </p:cNvPr>
          <p:cNvSpPr/>
          <p:nvPr/>
        </p:nvSpPr>
        <p:spPr>
          <a:xfrm>
            <a:off x="0" y="0"/>
            <a:ext cx="3467100" cy="6858000"/>
          </a:xfrm>
          <a:prstGeom prst="rect">
            <a:avLst/>
          </a:prstGeom>
          <a:solidFill>
            <a:srgbClr val="ADDF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latin typeface="Calibri"/>
            </a:endParaRPr>
          </a:p>
        </p:txBody>
      </p:sp>
      <p:sp>
        <p:nvSpPr>
          <p:cNvPr id="8" name="Slide Number Placeholder 1">
            <a:extLst>
              <a:ext uri="{FF2B5EF4-FFF2-40B4-BE49-F238E27FC236}">
                <a16:creationId xmlns:a16="http://schemas.microsoft.com/office/drawing/2014/main" id="{D852A298-D207-F948-A812-7E0A83BEFE40}"/>
              </a:ext>
            </a:extLst>
          </p:cNvPr>
          <p:cNvSpPr txBox="1">
            <a:spLocks/>
          </p:cNvSpPr>
          <p:nvPr/>
        </p:nvSpPr>
        <p:spPr>
          <a:xfrm>
            <a:off x="-84138"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4D975E6F-BA6E-D845-80FB-929FC3B313A2}" type="slidenum">
              <a:rPr lang="en-US" smtClean="0">
                <a:ea typeface="ＭＳ Ｐゴシック" charset="0"/>
              </a:rPr>
              <a:pPr defTabSz="609507">
                <a:defRPr/>
              </a:pPr>
              <a:t>‹#›</a:t>
            </a:fld>
            <a:endParaRPr lang="en-US" dirty="0">
              <a:ea typeface="ＭＳ Ｐゴシック" charset="0"/>
            </a:endParaRPr>
          </a:p>
        </p:txBody>
      </p:sp>
      <p:sp>
        <p:nvSpPr>
          <p:cNvPr id="9" name="Title 7"/>
          <p:cNvSpPr>
            <a:spLocks noGrp="1"/>
          </p:cNvSpPr>
          <p:nvPr>
            <p:ph type="title"/>
          </p:nvPr>
        </p:nvSpPr>
        <p:spPr>
          <a:xfrm>
            <a:off x="3829050" y="0"/>
            <a:ext cx="7753350" cy="1335024"/>
          </a:xfrm>
          <a:prstGeom prst="rect">
            <a:avLst/>
          </a:prstGeom>
        </p:spPr>
        <p:txBody>
          <a:bodyPr vert="horz" tIns="274320" anchor="t" anchorCtr="0">
            <a:normAutofit/>
          </a:bodyPr>
          <a:lstStyle>
            <a:lvl1pPr algn="l">
              <a:defRPr sz="3200">
                <a:solidFill>
                  <a:schemeClr val="accent2"/>
                </a:solidFill>
                <a:latin typeface="Verdana"/>
              </a:defRPr>
            </a:lvl1pPr>
          </a:lstStyle>
          <a:p>
            <a:r>
              <a:rPr lang="en-US"/>
              <a:t>Click to edit Master title style</a:t>
            </a:r>
          </a:p>
        </p:txBody>
      </p:sp>
      <p:sp>
        <p:nvSpPr>
          <p:cNvPr id="10" name="Content Placeholder 2"/>
          <p:cNvSpPr>
            <a:spLocks noGrp="1"/>
          </p:cNvSpPr>
          <p:nvPr>
            <p:ph idx="1"/>
          </p:nvPr>
        </p:nvSpPr>
        <p:spPr>
          <a:xfrm>
            <a:off x="3825755" y="1600200"/>
            <a:ext cx="7756644"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262673" y="1600199"/>
            <a:ext cx="2904476" cy="3971413"/>
          </a:xfrm>
          <a:prstGeom prst="rect">
            <a:avLst/>
          </a:prstGeom>
        </p:spPr>
        <p:txBody>
          <a:bodyPr>
            <a:noAutofit/>
          </a:bodyPr>
          <a:lstStyle>
            <a:lvl1pPr marL="389457" indent="-389457">
              <a:lnSpc>
                <a:spcPct val="112000"/>
              </a:lnSpc>
              <a:spcBef>
                <a:spcPts val="800"/>
              </a:spcBef>
              <a:spcAft>
                <a:spcPts val="0"/>
              </a:spcAft>
              <a:buFont typeface="Arial"/>
              <a:buChar char="•"/>
              <a:tabLst/>
              <a:defRPr sz="1400"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1200">
                <a:solidFill>
                  <a:schemeClr val="tx1"/>
                </a:solidFill>
                <a:latin typeface="Verdana"/>
                <a:cs typeface="Verdana"/>
              </a:defRPr>
            </a:lvl2pPr>
            <a:lvl3pPr marL="1454114" indent="-304792">
              <a:lnSpc>
                <a:spcPct val="112000"/>
              </a:lnSpc>
              <a:spcBef>
                <a:spcPts val="800"/>
              </a:spcBef>
              <a:spcAft>
                <a:spcPts val="0"/>
              </a:spcAft>
              <a:buFont typeface="Arial"/>
              <a:buChar char="•"/>
              <a:defRPr sz="1200">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1200">
                <a:solidFill>
                  <a:schemeClr val="tx1"/>
                </a:solidFill>
                <a:latin typeface="Verdana"/>
                <a:cs typeface="Verdana"/>
              </a:defRPr>
            </a:lvl4pPr>
            <a:lvl5pPr marL="2592853" indent="-304792">
              <a:lnSpc>
                <a:spcPct val="112000"/>
              </a:lnSpc>
              <a:spcBef>
                <a:spcPts val="800"/>
              </a:spcBef>
              <a:spcAft>
                <a:spcPts val="0"/>
              </a:spcAft>
              <a:buFont typeface="Arial"/>
              <a:buChar char="•"/>
              <a:defRPr sz="1200">
                <a:solidFill>
                  <a:schemeClr val="tx1"/>
                </a:solidFill>
                <a:latin typeface="Verdana"/>
                <a:cs typeface="Verdana"/>
              </a:defRPr>
            </a:lvl5pPr>
          </a:lstStyle>
          <a:p>
            <a:pPr lvl="0"/>
            <a:r>
              <a:rPr lang="en-US"/>
              <a:t>Click to edit Master text styles</a:t>
            </a:r>
          </a:p>
        </p:txBody>
      </p:sp>
    </p:spTree>
    <p:extLst>
      <p:ext uri="{BB962C8B-B14F-4D97-AF65-F5344CB8AC3E}">
        <p14:creationId xmlns:p14="http://schemas.microsoft.com/office/powerpoint/2010/main" val="39180008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Bullet list (with logo)">
    <p:spTree>
      <p:nvGrpSpPr>
        <p:cNvPr id="1" name=""/>
        <p:cNvGrpSpPr/>
        <p:nvPr/>
      </p:nvGrpSpPr>
      <p:grpSpPr>
        <a:xfrm>
          <a:off x="0" y="0"/>
          <a:ext cx="0" cy="0"/>
          <a:chOff x="0" y="0"/>
          <a:chExt cx="0" cy="0"/>
        </a:xfrm>
      </p:grpSpPr>
      <p:sp>
        <p:nvSpPr>
          <p:cNvPr id="4" name="Freeform: Shape 51">
            <a:extLst>
              <a:ext uri="{FF2B5EF4-FFF2-40B4-BE49-F238E27FC236}">
                <a16:creationId xmlns:a16="http://schemas.microsoft.com/office/drawing/2014/main" id="{ACC53554-FC5A-904A-9A2C-C68714DA72BC}"/>
              </a:ext>
            </a:extLst>
          </p:cNvPr>
          <p:cNvSpPr/>
          <p:nvPr userDrawn="1"/>
        </p:nvSpPr>
        <p:spPr>
          <a:xfrm>
            <a:off x="2" y="0"/>
            <a:ext cx="12191999" cy="2684059"/>
          </a:xfrm>
          <a:custGeom>
            <a:avLst/>
            <a:gdLst>
              <a:gd name="connsiteX0" fmla="*/ 0 w 9143999"/>
              <a:gd name="connsiteY0" fmla="*/ 0 h 2684058"/>
              <a:gd name="connsiteX1" fmla="*/ 9143999 w 9143999"/>
              <a:gd name="connsiteY1" fmla="*/ 0 h 2684058"/>
              <a:gd name="connsiteX2" fmla="*/ 9143999 w 9143999"/>
              <a:gd name="connsiteY2" fmla="*/ 1865410 h 2684058"/>
              <a:gd name="connsiteX3" fmla="*/ 3211908 w 9143999"/>
              <a:gd name="connsiteY3" fmla="*/ 2684058 h 2684058"/>
              <a:gd name="connsiteX4" fmla="*/ 0 w 9143999"/>
              <a:gd name="connsiteY4" fmla="*/ 2245008 h 2684058"/>
              <a:gd name="connsiteX5" fmla="*/ 0 w 9143999"/>
              <a:gd name="connsiteY5" fmla="*/ 0 h 2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99" h="2684058">
                <a:moveTo>
                  <a:pt x="0" y="0"/>
                </a:moveTo>
                <a:lnTo>
                  <a:pt x="9143999" y="0"/>
                </a:lnTo>
                <a:lnTo>
                  <a:pt x="9143999" y="1865410"/>
                </a:lnTo>
                <a:lnTo>
                  <a:pt x="3211908" y="2684058"/>
                </a:lnTo>
                <a:lnTo>
                  <a:pt x="0" y="2245008"/>
                </a:lnTo>
                <a:lnTo>
                  <a:pt x="0" y="0"/>
                </a:lnTo>
                <a:close/>
              </a:path>
            </a:pathLst>
          </a:custGeom>
          <a:blipFill>
            <a:blip r:embed="rId3" cstate="screen">
              <a:extLst>
                <a:ext uri="{28A0092B-C50C-407E-A947-70E740481C1C}">
                  <a14:useLocalDpi xmlns:a14="http://schemas.microsoft.com/office/drawing/2010/main"/>
                </a:ext>
              </a:extLst>
            </a:blip>
            <a:stretch>
              <a:fillRect t="-81043" b="-1015"/>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5" name="Freeform: Shape 33">
            <a:extLst>
              <a:ext uri="{FF2B5EF4-FFF2-40B4-BE49-F238E27FC236}">
                <a16:creationId xmlns:a16="http://schemas.microsoft.com/office/drawing/2014/main" id="{80797342-5867-834D-B2D7-B3685D703552}"/>
              </a:ext>
            </a:extLst>
          </p:cNvPr>
          <p:cNvSpPr/>
          <p:nvPr userDrawn="1"/>
        </p:nvSpPr>
        <p:spPr>
          <a:xfrm>
            <a:off x="0" y="0"/>
            <a:ext cx="12192000" cy="2684463"/>
          </a:xfrm>
          <a:custGeom>
            <a:avLst/>
            <a:gdLst>
              <a:gd name="connsiteX0" fmla="*/ 0 w 9143999"/>
              <a:gd name="connsiteY0" fmla="*/ 0 h 2684058"/>
              <a:gd name="connsiteX1" fmla="*/ 9143999 w 9143999"/>
              <a:gd name="connsiteY1" fmla="*/ 0 h 2684058"/>
              <a:gd name="connsiteX2" fmla="*/ 9143999 w 9143999"/>
              <a:gd name="connsiteY2" fmla="*/ 1865410 h 2684058"/>
              <a:gd name="connsiteX3" fmla="*/ 3211908 w 9143999"/>
              <a:gd name="connsiteY3" fmla="*/ 2684058 h 2684058"/>
              <a:gd name="connsiteX4" fmla="*/ 0 w 9143999"/>
              <a:gd name="connsiteY4" fmla="*/ 2245008 h 2684058"/>
              <a:gd name="connsiteX5" fmla="*/ 0 w 9143999"/>
              <a:gd name="connsiteY5" fmla="*/ 0 h 2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99" h="2684058">
                <a:moveTo>
                  <a:pt x="0" y="0"/>
                </a:moveTo>
                <a:lnTo>
                  <a:pt x="9143999" y="0"/>
                </a:lnTo>
                <a:lnTo>
                  <a:pt x="9143999" y="1865410"/>
                </a:lnTo>
                <a:lnTo>
                  <a:pt x="3211908" y="2684058"/>
                </a:lnTo>
                <a:lnTo>
                  <a:pt x="0" y="2245008"/>
                </a:lnTo>
                <a:lnTo>
                  <a:pt x="0" y="0"/>
                </a:lnTo>
                <a:close/>
              </a:path>
            </a:pathLst>
          </a:cu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aphicFrame>
        <p:nvGraphicFramePr>
          <p:cNvPr id="6" name="Object 6" hidden="1">
            <a:extLst>
              <a:ext uri="{FF2B5EF4-FFF2-40B4-BE49-F238E27FC236}">
                <a16:creationId xmlns:a16="http://schemas.microsoft.com/office/drawing/2014/main" id="{ACC20DB1-D768-9049-8A6C-7F4B2B640003}"/>
              </a:ext>
            </a:extLst>
          </p:cNvPr>
          <p:cNvGraphicFramePr>
            <a:graphicFrameLocks noChangeAspect="1"/>
          </p:cNvGraphicFramePr>
          <p:nvPr userDrawn="1">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6" name="Object 6" hidden="1">
                        <a:extLst>
                          <a:ext uri="{FF2B5EF4-FFF2-40B4-BE49-F238E27FC236}">
                            <a16:creationId xmlns:a16="http://schemas.microsoft.com/office/drawing/2014/main" id="{ACC20DB1-D768-9049-8A6C-7F4B2B6400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1">
            <a:extLst>
              <a:ext uri="{FF2B5EF4-FFF2-40B4-BE49-F238E27FC236}">
                <a16:creationId xmlns:a16="http://schemas.microsoft.com/office/drawing/2014/main" id="{8A50A2F4-2941-854C-A89E-950B1A3EBC77}"/>
              </a:ext>
            </a:extLst>
          </p:cNvPr>
          <p:cNvSpPr txBox="1">
            <a:spLocks/>
          </p:cNvSpPr>
          <p:nvPr userDrawn="1"/>
        </p:nvSpPr>
        <p:spPr>
          <a:xfrm>
            <a:off x="0" y="6248400"/>
            <a:ext cx="693738" cy="598488"/>
          </a:xfrm>
          <a:prstGeom prst="rect">
            <a:avLst/>
          </a:prstGeom>
        </p:spPr>
        <p:txBody>
          <a:bodyPr anchor="ctr"/>
          <a:lstStyle>
            <a:lvl1pPr defTabSz="457200">
              <a:defRPr>
                <a:solidFill>
                  <a:schemeClr val="tx1"/>
                </a:solidFill>
                <a:latin typeface="Verdana" panose="020B0604030504040204" pitchFamily="34" charset="0"/>
              </a:defRPr>
            </a:lvl1pPr>
            <a:lvl2pPr marL="742950" indent="-285750" defTabSz="457200">
              <a:defRPr>
                <a:solidFill>
                  <a:schemeClr val="tx1"/>
                </a:solidFill>
                <a:latin typeface="Verdana" panose="020B0604030504040204" pitchFamily="34" charset="0"/>
              </a:defRPr>
            </a:lvl2pPr>
            <a:lvl3pPr marL="1143000" indent="-228600" defTabSz="457200">
              <a:defRPr>
                <a:solidFill>
                  <a:schemeClr val="tx1"/>
                </a:solidFill>
                <a:latin typeface="Verdana" panose="020B0604030504040204" pitchFamily="34" charset="0"/>
              </a:defRPr>
            </a:lvl3pPr>
            <a:lvl4pPr marL="1600200" indent="-228600" defTabSz="457200">
              <a:defRPr>
                <a:solidFill>
                  <a:schemeClr val="tx1"/>
                </a:solidFill>
                <a:latin typeface="Verdana" panose="020B0604030504040204" pitchFamily="34" charset="0"/>
              </a:defRPr>
            </a:lvl4pPr>
            <a:lvl5pPr marL="2057400" indent="-228600" defTabSz="457200">
              <a:defRPr>
                <a:solidFill>
                  <a:schemeClr val="tx1"/>
                </a:solidFill>
                <a:latin typeface="Verdana" panose="020B0604030504040204" pitchFamily="34" charset="0"/>
              </a:defRPr>
            </a:lvl5pPr>
            <a:lvl6pPr marL="2514600" indent="-228600" defTabSz="457200" fontAlgn="base">
              <a:spcBef>
                <a:spcPct val="0"/>
              </a:spcBef>
              <a:spcAft>
                <a:spcPct val="0"/>
              </a:spcAft>
              <a:defRPr>
                <a:solidFill>
                  <a:schemeClr val="tx1"/>
                </a:solidFill>
                <a:latin typeface="Verdana" panose="020B0604030504040204" pitchFamily="34" charset="0"/>
              </a:defRPr>
            </a:lvl6pPr>
            <a:lvl7pPr marL="2971800" indent="-228600" defTabSz="457200" fontAlgn="base">
              <a:spcBef>
                <a:spcPct val="0"/>
              </a:spcBef>
              <a:spcAft>
                <a:spcPct val="0"/>
              </a:spcAft>
              <a:defRPr>
                <a:solidFill>
                  <a:schemeClr val="tx1"/>
                </a:solidFill>
                <a:latin typeface="Verdana" panose="020B0604030504040204" pitchFamily="34" charset="0"/>
              </a:defRPr>
            </a:lvl7pPr>
            <a:lvl8pPr marL="3429000" indent="-228600" defTabSz="457200" fontAlgn="base">
              <a:spcBef>
                <a:spcPct val="0"/>
              </a:spcBef>
              <a:spcAft>
                <a:spcPct val="0"/>
              </a:spcAft>
              <a:defRPr>
                <a:solidFill>
                  <a:schemeClr val="tx1"/>
                </a:solidFill>
                <a:latin typeface="Verdana" panose="020B0604030504040204" pitchFamily="34" charset="0"/>
              </a:defRPr>
            </a:lvl8pPr>
            <a:lvl9pPr marL="3886200" indent="-228600" defTabSz="457200" fontAlgn="base">
              <a:spcBef>
                <a:spcPct val="0"/>
              </a:spcBef>
              <a:spcAft>
                <a:spcPct val="0"/>
              </a:spcAft>
              <a:defRPr>
                <a:solidFill>
                  <a:schemeClr val="tx1"/>
                </a:solidFill>
                <a:latin typeface="Verdana" panose="020B0604030504040204" pitchFamily="34" charset="0"/>
              </a:defRPr>
            </a:lvl9pPr>
          </a:lstStyle>
          <a:p>
            <a:pPr algn="ctr" eaLnBrk="1" hangingPunct="1"/>
            <a:fld id="{23539841-2E04-9242-8F81-09D6B6607181}" type="slidenum">
              <a:rPr lang="en-US" altLang="en-US" sz="600">
                <a:solidFill>
                  <a:srgbClr val="8C8C8E"/>
                </a:solidFill>
                <a:ea typeface="Verdana" panose="020B0604030504040204" pitchFamily="34" charset="0"/>
                <a:cs typeface="Verdana" panose="020B0604030504040204" pitchFamily="34" charset="0"/>
              </a:rPr>
              <a:pPr algn="ctr" eaLnBrk="1" hangingPunct="1"/>
              <a:t>‹#›</a:t>
            </a:fld>
            <a:endParaRPr lang="en-US" altLang="en-US" sz="600">
              <a:solidFill>
                <a:srgbClr val="8C8C8E"/>
              </a:solidFill>
              <a:ea typeface="Verdana" panose="020B0604030504040204" pitchFamily="34" charset="0"/>
              <a:cs typeface="Verdana" panose="020B0604030504040204" pitchFamily="34" charset="0"/>
            </a:endParaRPr>
          </a:p>
        </p:txBody>
      </p:sp>
      <p:pic>
        <p:nvPicPr>
          <p:cNvPr id="9" name="Picture 8" descr="bd_3_rgb_lbg_1_0.png">
            <a:extLst>
              <a:ext uri="{FF2B5EF4-FFF2-40B4-BE49-F238E27FC236}">
                <a16:creationId xmlns:a16="http://schemas.microsoft.com/office/drawing/2014/main" id="{4506F71D-5823-1A4A-83A0-94BB77C7A26C}"/>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574338" y="6073775"/>
            <a:ext cx="16176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3600">
                <a:solidFill>
                  <a:schemeClr val="bg1"/>
                </a:solidFill>
                <a:latin typeface="+mj-lt"/>
              </a:defRPr>
            </a:lvl1pPr>
          </a:lstStyle>
          <a:p>
            <a:r>
              <a:rPr lang="en-US"/>
              <a:t>Click to edit Master title style</a:t>
            </a:r>
          </a:p>
        </p:txBody>
      </p:sp>
      <p:sp>
        <p:nvSpPr>
          <p:cNvPr id="8" name="Content Placeholder 2"/>
          <p:cNvSpPr>
            <a:spLocks noGrp="1"/>
          </p:cNvSpPr>
          <p:nvPr>
            <p:ph idx="1"/>
          </p:nvPr>
        </p:nvSpPr>
        <p:spPr>
          <a:xfrm>
            <a:off x="609600" y="2743201"/>
            <a:ext cx="10972800" cy="3125585"/>
          </a:xfrm>
          <a:prstGeom prst="rect">
            <a:avLst/>
          </a:prstGeom>
        </p:spPr>
        <p:txBody>
          <a:bodyPr>
            <a:normAutofit/>
          </a:bodyPr>
          <a:lstStyle>
            <a:lvl1pPr marL="389448" indent="-389448">
              <a:lnSpc>
                <a:spcPct val="112000"/>
              </a:lnSpc>
              <a:spcBef>
                <a:spcPts val="800"/>
              </a:spcBef>
              <a:spcAft>
                <a:spcPts val="0"/>
              </a:spcAft>
              <a:buFont typeface="Arial"/>
              <a:buChar char="•"/>
              <a:tabLst/>
              <a:defRPr sz="2667" baseline="0">
                <a:solidFill>
                  <a:schemeClr val="tx1"/>
                </a:solidFill>
                <a:latin typeface="Verdana"/>
                <a:cs typeface="Verdana"/>
              </a:defRPr>
            </a:lvl1pPr>
            <a:lvl2pPr marL="857208" indent="-380981">
              <a:lnSpc>
                <a:spcPct val="112000"/>
              </a:lnSpc>
              <a:spcBef>
                <a:spcPts val="800"/>
              </a:spcBef>
              <a:spcAft>
                <a:spcPts val="0"/>
              </a:spcAft>
              <a:buFont typeface="Lucida Grande"/>
              <a:buChar char="–"/>
              <a:defRPr sz="2400">
                <a:solidFill>
                  <a:schemeClr val="tx1"/>
                </a:solidFill>
                <a:latin typeface="Verdana"/>
                <a:cs typeface="Verdana"/>
              </a:defRPr>
            </a:lvl2pPr>
            <a:lvl3pPr marL="1454078" indent="-304784">
              <a:lnSpc>
                <a:spcPct val="112000"/>
              </a:lnSpc>
              <a:spcBef>
                <a:spcPts val="800"/>
              </a:spcBef>
              <a:spcAft>
                <a:spcPts val="0"/>
              </a:spcAft>
              <a:buFont typeface="Arial"/>
              <a:buChar char="•"/>
              <a:defRPr sz="2133">
                <a:solidFill>
                  <a:schemeClr val="tx1"/>
                </a:solidFill>
                <a:latin typeface="Verdana"/>
                <a:cs typeface="Verdana"/>
              </a:defRPr>
            </a:lvl3pPr>
            <a:lvl4pPr marL="1983218" indent="-304784">
              <a:lnSpc>
                <a:spcPct val="112000"/>
              </a:lnSpc>
              <a:spcBef>
                <a:spcPts val="800"/>
              </a:spcBef>
              <a:spcAft>
                <a:spcPts val="0"/>
              </a:spcAft>
              <a:buFont typeface="Lucida Grande"/>
              <a:buChar char="–"/>
              <a:defRPr sz="2133">
                <a:solidFill>
                  <a:schemeClr val="tx1"/>
                </a:solidFill>
                <a:latin typeface="Verdana"/>
                <a:cs typeface="Verdana"/>
              </a:defRPr>
            </a:lvl4pPr>
            <a:lvl5pPr marL="2592789" indent="-304784">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027563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Bullet list with subhea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FB536D-7666-9546-AFDB-48226B77116C}"/>
              </a:ext>
            </a:extLst>
          </p:cNvPr>
          <p:cNvSpPr/>
          <p:nvPr/>
        </p:nvSpPr>
        <p:spPr>
          <a:xfrm>
            <a:off x="0" y="0"/>
            <a:ext cx="4902200" cy="6858000"/>
          </a:xfrm>
          <a:prstGeom prst="rect">
            <a:avLst/>
          </a:prstGeom>
          <a:solidFill>
            <a:srgbClr val="ADDF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5" name="Object 3" hidden="1">
            <a:extLst>
              <a:ext uri="{FF2B5EF4-FFF2-40B4-BE49-F238E27FC236}">
                <a16:creationId xmlns:a16="http://schemas.microsoft.com/office/drawing/2014/main" id="{B37DF8AC-12DE-FF4B-8AD2-E9229773B28B}"/>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5" name="Object 3" hidden="1">
                        <a:extLst>
                          <a:ext uri="{FF2B5EF4-FFF2-40B4-BE49-F238E27FC236}">
                            <a16:creationId xmlns:a16="http://schemas.microsoft.com/office/drawing/2014/main" id="{B37DF8AC-12DE-FF4B-8AD2-E9229773B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4" descr="bd_3_rgb_lbg_1_0.png">
            <a:extLst>
              <a:ext uri="{FF2B5EF4-FFF2-40B4-BE49-F238E27FC236}">
                <a16:creationId xmlns:a16="http://schemas.microsoft.com/office/drawing/2014/main" id="{56F7F5AE-B472-4A4E-BAC1-70F65166392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FD6D9B12-C801-154D-BF28-6E40EB3A67F0}"/>
              </a:ext>
            </a:extLst>
          </p:cNvPr>
          <p:cNvSpPr txBox="1">
            <a:spLocks/>
          </p:cNvSpPr>
          <p:nvPr/>
        </p:nvSpPr>
        <p:spPr>
          <a:xfrm>
            <a:off x="-84138"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D44B2885-9F62-6446-8AA7-41D77D6630E4}" type="slidenum">
              <a:rPr lang="en-US" smtClean="0">
                <a:ea typeface="ＭＳ Ｐゴシック" charset="0"/>
              </a:rPr>
              <a:pPr defTabSz="609507">
                <a:defRPr/>
              </a:pPr>
              <a:t>‹#›</a:t>
            </a:fld>
            <a:endParaRPr lang="en-US" dirty="0">
              <a:ea typeface="ＭＳ Ｐゴシック" charset="0"/>
            </a:endParaRPr>
          </a:p>
        </p:txBody>
      </p:sp>
      <p:pic>
        <p:nvPicPr>
          <p:cNvPr id="8" name="Picture 6" descr="A picture containing text, electronics&#10;&#10;Description automatically generated">
            <a:extLst>
              <a:ext uri="{FF2B5EF4-FFF2-40B4-BE49-F238E27FC236}">
                <a16:creationId xmlns:a16="http://schemas.microsoft.com/office/drawing/2014/main" id="{70105E81-6DA7-7046-88EF-D46099CC6A4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2263" y="1600200"/>
            <a:ext cx="4168775"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title"/>
          </p:nvPr>
        </p:nvSpPr>
        <p:spPr>
          <a:xfrm>
            <a:off x="5295900" y="0"/>
            <a:ext cx="6286500" cy="1335024"/>
          </a:xfrm>
          <a:prstGeom prst="rect">
            <a:avLst/>
          </a:prstGeom>
        </p:spPr>
        <p:txBody>
          <a:bodyPr vert="horz" tIns="274320" anchor="t" anchorCtr="0">
            <a:normAutofit/>
          </a:bodyPr>
          <a:lstStyle>
            <a:lvl1pPr algn="l">
              <a:defRPr sz="3200">
                <a:solidFill>
                  <a:schemeClr val="accent2"/>
                </a:solidFill>
                <a:latin typeface="Verdana"/>
              </a:defRPr>
            </a:lvl1pPr>
          </a:lstStyle>
          <a:p>
            <a:r>
              <a:rPr lang="en-US"/>
              <a:t>Click to edit Master title style</a:t>
            </a:r>
          </a:p>
        </p:txBody>
      </p:sp>
      <p:sp>
        <p:nvSpPr>
          <p:cNvPr id="10" name="Content Placeholder 2"/>
          <p:cNvSpPr>
            <a:spLocks noGrp="1"/>
          </p:cNvSpPr>
          <p:nvPr>
            <p:ph idx="1"/>
          </p:nvPr>
        </p:nvSpPr>
        <p:spPr>
          <a:xfrm>
            <a:off x="5295900" y="1600200"/>
            <a:ext cx="6286499"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680108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Bullet list with subhea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EA50F9-BA4A-0646-9282-3AB556642D37}"/>
              </a:ext>
            </a:extLst>
          </p:cNvPr>
          <p:cNvSpPr/>
          <p:nvPr/>
        </p:nvSpPr>
        <p:spPr>
          <a:xfrm>
            <a:off x="0" y="0"/>
            <a:ext cx="4902200" cy="6858000"/>
          </a:xfrm>
          <a:prstGeom prst="rect">
            <a:avLst/>
          </a:prstGeom>
          <a:solidFill>
            <a:srgbClr val="ADDF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5" name="Object 3" hidden="1">
            <a:extLst>
              <a:ext uri="{FF2B5EF4-FFF2-40B4-BE49-F238E27FC236}">
                <a16:creationId xmlns:a16="http://schemas.microsoft.com/office/drawing/2014/main" id="{A23061C8-51DB-F647-9478-795B6FB51086}"/>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5" name="Object 3" hidden="1">
                        <a:extLst>
                          <a:ext uri="{FF2B5EF4-FFF2-40B4-BE49-F238E27FC236}">
                            <a16:creationId xmlns:a16="http://schemas.microsoft.com/office/drawing/2014/main" id="{A23061C8-51DB-F647-9478-795B6FB51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4" descr="bd_3_rgb_lbg_1_0.png">
            <a:extLst>
              <a:ext uri="{FF2B5EF4-FFF2-40B4-BE49-F238E27FC236}">
                <a16:creationId xmlns:a16="http://schemas.microsoft.com/office/drawing/2014/main" id="{7C3FB1D5-C822-8B4C-B48D-8FB3ED5F746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26747EAD-FC7F-ED4E-A5F9-D251F8960C82}"/>
              </a:ext>
            </a:extLst>
          </p:cNvPr>
          <p:cNvSpPr txBox="1">
            <a:spLocks/>
          </p:cNvSpPr>
          <p:nvPr/>
        </p:nvSpPr>
        <p:spPr>
          <a:xfrm>
            <a:off x="-84138"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8954464C-93AE-8F45-91D9-A9846B25035F}" type="slidenum">
              <a:rPr lang="en-US" smtClean="0">
                <a:ea typeface="ＭＳ Ｐゴシック" charset="0"/>
              </a:rPr>
              <a:pPr defTabSz="609507">
                <a:defRPr/>
              </a:pPr>
              <a:t>‹#›</a:t>
            </a:fld>
            <a:endParaRPr lang="en-US" dirty="0">
              <a:ea typeface="ＭＳ Ｐゴシック" charset="0"/>
            </a:endParaRPr>
          </a:p>
        </p:txBody>
      </p:sp>
      <p:sp>
        <p:nvSpPr>
          <p:cNvPr id="9" name="Title 7"/>
          <p:cNvSpPr>
            <a:spLocks noGrp="1"/>
          </p:cNvSpPr>
          <p:nvPr>
            <p:ph type="title"/>
          </p:nvPr>
        </p:nvSpPr>
        <p:spPr>
          <a:xfrm>
            <a:off x="5295900" y="0"/>
            <a:ext cx="6286500" cy="1335024"/>
          </a:xfrm>
          <a:prstGeom prst="rect">
            <a:avLst/>
          </a:prstGeom>
        </p:spPr>
        <p:txBody>
          <a:bodyPr vert="horz" tIns="274320" anchor="t" anchorCtr="0">
            <a:normAutofit/>
          </a:bodyPr>
          <a:lstStyle>
            <a:lvl1pPr algn="l">
              <a:defRPr sz="3200">
                <a:solidFill>
                  <a:schemeClr val="accent2"/>
                </a:solidFill>
                <a:latin typeface="Verdana"/>
              </a:defRPr>
            </a:lvl1pPr>
          </a:lstStyle>
          <a:p>
            <a:r>
              <a:rPr lang="en-US"/>
              <a:t>Click to edit Master title style</a:t>
            </a:r>
          </a:p>
        </p:txBody>
      </p:sp>
      <p:sp>
        <p:nvSpPr>
          <p:cNvPr id="10" name="Content Placeholder 2"/>
          <p:cNvSpPr>
            <a:spLocks noGrp="1"/>
          </p:cNvSpPr>
          <p:nvPr>
            <p:ph idx="1"/>
          </p:nvPr>
        </p:nvSpPr>
        <p:spPr>
          <a:xfrm>
            <a:off x="5295900" y="1600200"/>
            <a:ext cx="6286499"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071578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Hold slide&#10;(logo on blue)">
    <p:bg>
      <p:bgPr>
        <a:solidFill>
          <a:srgbClr val="00BCE8"/>
        </a:solidFill>
        <a:effectLst/>
      </p:bgPr>
    </p:bg>
    <p:spTree>
      <p:nvGrpSpPr>
        <p:cNvPr id="1" name=""/>
        <p:cNvGrpSpPr/>
        <p:nvPr/>
      </p:nvGrpSpPr>
      <p:grpSpPr>
        <a:xfrm>
          <a:off x="0" y="0"/>
          <a:ext cx="0" cy="0"/>
          <a:chOff x="0" y="0"/>
          <a:chExt cx="0" cy="0"/>
        </a:xfrm>
      </p:grpSpPr>
      <p:pic>
        <p:nvPicPr>
          <p:cNvPr id="2" name="Picture 2" descr="bd_1bw_rgb_dbg_2_25.png">
            <a:extLst>
              <a:ext uri="{FF2B5EF4-FFF2-40B4-BE49-F238E27FC236}">
                <a16:creationId xmlns:a16="http://schemas.microsoft.com/office/drawing/2014/main" id="{9F97DC6F-1393-FE41-BA4B-5CEA292417E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71938" y="2185988"/>
            <a:ext cx="430371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23EE7C6A-1FD0-4645-B2C0-C445BCE2FB84}"/>
              </a:ext>
            </a:extLst>
          </p:cNvPr>
          <p:cNvSpPr txBox="1">
            <a:spLocks/>
          </p:cNvSpPr>
          <p:nvPr/>
        </p:nvSpPr>
        <p:spPr>
          <a:xfrm>
            <a:off x="603250" y="6367463"/>
            <a:ext cx="8534400" cy="233362"/>
          </a:xfrm>
          <a:prstGeom prst="rect">
            <a:avLst/>
          </a:prstGeom>
        </p:spPr>
        <p:txBody>
          <a:bodyPr anchor="b"/>
          <a:lstStyle>
            <a:lvl1pPr defTabSz="608013">
              <a:defRPr>
                <a:solidFill>
                  <a:schemeClr val="tx1"/>
                </a:solidFill>
                <a:latin typeface="Verdana" panose="020B0604030504040204" pitchFamily="34" charset="0"/>
              </a:defRPr>
            </a:lvl1pPr>
            <a:lvl2pPr defTabSz="608013">
              <a:defRPr>
                <a:solidFill>
                  <a:schemeClr val="tx1"/>
                </a:solidFill>
                <a:latin typeface="Verdana" panose="020B0604030504040204" pitchFamily="34" charset="0"/>
              </a:defRPr>
            </a:lvl2pPr>
            <a:lvl3pPr defTabSz="608013">
              <a:defRPr>
                <a:solidFill>
                  <a:schemeClr val="tx1"/>
                </a:solidFill>
                <a:latin typeface="Verdana" panose="020B0604030504040204" pitchFamily="34" charset="0"/>
              </a:defRPr>
            </a:lvl3pPr>
            <a:lvl4pPr defTabSz="608013">
              <a:defRPr>
                <a:solidFill>
                  <a:schemeClr val="tx1"/>
                </a:solidFill>
                <a:latin typeface="Verdana" panose="020B0604030504040204" pitchFamily="34" charset="0"/>
              </a:defRPr>
            </a:lvl4pPr>
            <a:lvl5pPr defTabSz="608013">
              <a:defRPr>
                <a:solidFill>
                  <a:schemeClr val="tx1"/>
                </a:solidFill>
                <a:latin typeface="Verdana" panose="020B0604030504040204" pitchFamily="34" charset="0"/>
              </a:defRPr>
            </a:lvl5pPr>
            <a:lvl6pPr defTabSz="608013" fontAlgn="base">
              <a:spcBef>
                <a:spcPct val="0"/>
              </a:spcBef>
              <a:spcAft>
                <a:spcPct val="0"/>
              </a:spcAft>
              <a:defRPr>
                <a:solidFill>
                  <a:schemeClr val="tx1"/>
                </a:solidFill>
                <a:latin typeface="Verdana" panose="020B0604030504040204" pitchFamily="34" charset="0"/>
              </a:defRPr>
            </a:lvl6pPr>
            <a:lvl7pPr defTabSz="608013" fontAlgn="base">
              <a:spcBef>
                <a:spcPct val="0"/>
              </a:spcBef>
              <a:spcAft>
                <a:spcPct val="0"/>
              </a:spcAft>
              <a:defRPr>
                <a:solidFill>
                  <a:schemeClr val="tx1"/>
                </a:solidFill>
                <a:latin typeface="Verdana" panose="020B0604030504040204" pitchFamily="34" charset="0"/>
              </a:defRPr>
            </a:lvl7pPr>
            <a:lvl8pPr defTabSz="608013" fontAlgn="base">
              <a:spcBef>
                <a:spcPct val="0"/>
              </a:spcBef>
              <a:spcAft>
                <a:spcPct val="0"/>
              </a:spcAft>
              <a:defRPr>
                <a:solidFill>
                  <a:schemeClr val="tx1"/>
                </a:solidFill>
                <a:latin typeface="Verdana" panose="020B0604030504040204" pitchFamily="34" charset="0"/>
              </a:defRPr>
            </a:lvl8pPr>
            <a:lvl9pPr defTabSz="608013" fontAlgn="base">
              <a:spcBef>
                <a:spcPct val="0"/>
              </a:spcBef>
              <a:spcAft>
                <a:spcPct val="0"/>
              </a:spcAft>
              <a:defRPr>
                <a:solidFill>
                  <a:schemeClr val="tx1"/>
                </a:solidFill>
                <a:latin typeface="Verdana" panose="020B0604030504040204" pitchFamily="34" charset="0"/>
              </a:defRPr>
            </a:lvl9pPr>
          </a:lstStyle>
          <a:p>
            <a:pPr eaLnBrk="1" hangingPunct="1">
              <a:spcBef>
                <a:spcPct val="20000"/>
              </a:spcBef>
              <a:buFont typeface="Arial" panose="020B0604020202020204" pitchFamily="34" charset="0"/>
              <a:buNone/>
            </a:pPr>
            <a:r>
              <a:rPr lang="en-US" altLang="en-US" sz="1000" i="1">
                <a:solidFill>
                  <a:srgbClr val="FFFFFF"/>
                </a:solidFill>
                <a:ea typeface="Verdana" panose="020B0604030504040204" pitchFamily="34" charset="0"/>
                <a:cs typeface="Verdana" panose="020B0604030504040204" pitchFamily="34" charset="0"/>
              </a:rPr>
              <a:t>Confidential—For Internal Use Only</a:t>
            </a:r>
            <a:endParaRPr lang="en-US" altLang="en-US" sz="1000">
              <a:solidFill>
                <a:srgbClr val="FFFFFF"/>
              </a:solidFill>
              <a:ea typeface="Verdana" panose="020B0604030504040204" pitchFamily="34" charset="0"/>
              <a:cs typeface="Verdana" panose="020B0604030504040204" pitchFamily="34" charset="0"/>
            </a:endParaRPr>
          </a:p>
        </p:txBody>
      </p:sp>
      <p:sp>
        <p:nvSpPr>
          <p:cNvPr id="4" name="Slide Number Placeholder 1">
            <a:extLst>
              <a:ext uri="{FF2B5EF4-FFF2-40B4-BE49-F238E27FC236}">
                <a16:creationId xmlns:a16="http://schemas.microsoft.com/office/drawing/2014/main" id="{AAAC588C-F29F-2A44-83DA-184AF6A4283F}"/>
              </a:ext>
            </a:extLst>
          </p:cNvPr>
          <p:cNvSpPr>
            <a:spLocks noGrp="1"/>
          </p:cNvSpPr>
          <p:nvPr>
            <p:ph type="sldNum" sz="quarter" idx="10"/>
          </p:nvPr>
        </p:nvSpPr>
        <p:spPr>
          <a:xfrm>
            <a:off x="0" y="6151563"/>
            <a:ext cx="693738" cy="59848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bg1"/>
                </a:solidFill>
                <a:ea typeface="Verdana" panose="020B0604030504040204" pitchFamily="34" charset="0"/>
                <a:cs typeface="Verdana" panose="020B0604030504040204" pitchFamily="34" charset="0"/>
              </a:defRPr>
            </a:lvl1pPr>
          </a:lstStyle>
          <a:p>
            <a:fld id="{BFE84306-C0D2-154F-86B0-18B1F828B87B}" type="slidenum">
              <a:rPr lang="en-US" altLang="en-US"/>
              <a:pPr/>
              <a:t>‹#›</a:t>
            </a:fld>
            <a:endParaRPr lang="en-US" altLang="en-US"/>
          </a:p>
        </p:txBody>
      </p:sp>
    </p:spTree>
    <p:extLst>
      <p:ext uri="{BB962C8B-B14F-4D97-AF65-F5344CB8AC3E}">
        <p14:creationId xmlns:p14="http://schemas.microsoft.com/office/powerpoint/2010/main" val="618850737"/>
      </p:ext>
    </p:extLst>
  </p:cSld>
  <p:clrMapOvr>
    <a:masterClrMapping/>
  </p:clrMapOvr>
  <p:transition>
    <p:fade/>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slide&#10;(whit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39F156-12BA-C44F-84F8-EFD45A78A2D7}"/>
              </a:ext>
            </a:extLst>
          </p:cNvPr>
          <p:cNvSpPr>
            <a:spLocks noGrp="1"/>
          </p:cNvSpPr>
          <p:nvPr>
            <p:ph type="sldNum" sz="quarter" idx="10"/>
          </p:nvPr>
        </p:nvSpPr>
        <p:spPr>
          <a:xfrm>
            <a:off x="0" y="6731000"/>
            <a:ext cx="106363" cy="120650"/>
          </a:xfrm>
          <a:prstGeom prst="rect">
            <a:avLst/>
          </a:prstGeom>
        </p:spPr>
        <p:txBody>
          <a:bodyPr vert="horz" wrap="square" lIns="91440" tIns="45720" rIns="91440" bIns="45720" numCol="1" anchor="t" anchorCtr="0" compatLnSpc="1">
            <a:prstTxWarp prst="textNoShape">
              <a:avLst/>
            </a:prstTxWarp>
          </a:bodyPr>
          <a:lstStyle>
            <a:lvl1pPr eaLnBrk="1" hangingPunct="1">
              <a:defRPr sz="100">
                <a:ea typeface="Verdana" panose="020B0604030504040204" pitchFamily="34" charset="0"/>
                <a:cs typeface="Verdana" panose="020B0604030504040204" pitchFamily="34" charset="0"/>
              </a:defRPr>
            </a:lvl1pPr>
          </a:lstStyle>
          <a:p>
            <a:fld id="{5240DD5E-8AD9-514F-B6B1-A26B3A57B346}" type="slidenum">
              <a:rPr lang="en-US" altLang="en-US"/>
              <a:pPr/>
              <a:t>‹#›</a:t>
            </a:fld>
            <a:endParaRPr lang="en-US" altLang="en-US"/>
          </a:p>
        </p:txBody>
      </p:sp>
    </p:spTree>
    <p:extLst>
      <p:ext uri="{BB962C8B-B14F-4D97-AF65-F5344CB8AC3E}">
        <p14:creationId xmlns:p14="http://schemas.microsoft.com/office/powerpoint/2010/main" val="236514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1EACF-AF05-8146-A549-794251DBBB6C}"/>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16E21CFE-B7DC-814C-959D-45DFE3CC284D}"/>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5E55398-D49C-D043-BA72-4B06261E9252}"/>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FE223368-A222-F847-B551-1AA79BE1753D}" type="slidenum">
              <a:rPr lang="en-US"/>
              <a:pPr>
                <a:defRPr/>
              </a:pPr>
              <a:t>‹#›</a:t>
            </a:fld>
            <a:endParaRPr lang="en-US"/>
          </a:p>
        </p:txBody>
      </p:sp>
    </p:spTree>
    <p:extLst>
      <p:ext uri="{BB962C8B-B14F-4D97-AF65-F5344CB8AC3E}">
        <p14:creationId xmlns:p14="http://schemas.microsoft.com/office/powerpoint/2010/main" val="3724352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op Banner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DB9B46D-581D-1C4A-BD1C-E6D8F80AE04E}"/>
              </a:ext>
            </a:extLst>
          </p:cNvPr>
          <p:cNvGraphicFramePr>
            <a:graphicFrameLocks noChangeAspect="1"/>
          </p:cNvGraphicFramePr>
          <p:nvPr userDrawn="1">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3" name="Object 2" hidden="1">
                        <a:extLst>
                          <a:ext uri="{FF2B5EF4-FFF2-40B4-BE49-F238E27FC236}">
                            <a16:creationId xmlns:a16="http://schemas.microsoft.com/office/drawing/2014/main" id="{CDB9B46D-581D-1C4A-BD1C-E6D8F80AE0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E6461C05-C51D-D14B-8A62-A933A9E6C6AA}"/>
              </a:ext>
            </a:extLst>
          </p:cNvPr>
          <p:cNvSpPr/>
          <p:nvPr userDrawn="1">
            <p:custDataLst>
              <p:tags r:id="rId2"/>
            </p:custDataLst>
          </p:nvPr>
        </p:nvSpPr>
        <p:spPr>
          <a:xfrm>
            <a:off x="0" y="0"/>
            <a:ext cx="211138" cy="211138"/>
          </a:xfrm>
          <a:prstGeom prst="rect">
            <a:avLst/>
          </a:prstGeom>
          <a:solidFill>
            <a:srgbClr val="ED610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eaLnBrk="1" fontAlgn="auto" hangingPunct="1">
              <a:lnSpc>
                <a:spcPct val="150000"/>
              </a:lnSpc>
              <a:defRPr/>
            </a:pPr>
            <a:endParaRPr lang="en-US" sz="3200">
              <a:ea typeface="ＭＳ Ｐゴシック" panose="020B0600070205080204" pitchFamily="34" charset="-128"/>
              <a:sym typeface="Verdana" panose="020B0604030504040204" pitchFamily="34" charset="0"/>
            </a:endParaRPr>
          </a:p>
        </p:txBody>
      </p:sp>
      <p:pic>
        <p:nvPicPr>
          <p:cNvPr id="5" name="Picture 4">
            <a:extLst>
              <a:ext uri="{FF2B5EF4-FFF2-40B4-BE49-F238E27FC236}">
                <a16:creationId xmlns:a16="http://schemas.microsoft.com/office/drawing/2014/main" id="{19176AB0-CDA8-074E-A4F8-E2DA382757C6}"/>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5730875"/>
            <a:ext cx="1218406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FAD2D5A5-F8A0-ED4E-8F37-25861D6690A4}"/>
              </a:ext>
            </a:extLst>
          </p:cNvPr>
          <p:cNvSpPr txBox="1">
            <a:spLocks/>
          </p:cNvSpPr>
          <p:nvPr userDrawn="1"/>
        </p:nvSpPr>
        <p:spPr>
          <a:xfrm>
            <a:off x="4763" y="6584950"/>
            <a:ext cx="9448800" cy="273050"/>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sz="800">
                <a:solidFill>
                  <a:schemeClr val="bg1"/>
                </a:solidFill>
                <a:cs typeface="Verdana"/>
              </a:rPr>
              <a:t>© 2019 BD. BD and the BD Logo are trademarks of Becton, Dickinson and Company.</a:t>
            </a:r>
          </a:p>
        </p:txBody>
      </p:sp>
      <p:pic>
        <p:nvPicPr>
          <p:cNvPr id="8" name="Picture 6">
            <a:extLst>
              <a:ext uri="{FF2B5EF4-FFF2-40B4-BE49-F238E27FC236}">
                <a16:creationId xmlns:a16="http://schemas.microsoft.com/office/drawing/2014/main" id="{5C74676E-1D1A-2849-8D1E-517FB5884128}"/>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317163" y="5834063"/>
            <a:ext cx="18796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7"/>
          <p:cNvSpPr>
            <a:spLocks noGrp="1"/>
          </p:cNvSpPr>
          <p:nvPr>
            <p:ph type="title"/>
          </p:nvPr>
        </p:nvSpPr>
        <p:spPr>
          <a:xfrm>
            <a:off x="283635" y="211667"/>
            <a:ext cx="10972800" cy="958776"/>
          </a:xfrm>
          <a:prstGeom prst="rect">
            <a:avLst/>
          </a:prstGeom>
        </p:spPr>
        <p:txBody>
          <a:bodyPr vert="horz" anchor="t" anchorCtr="0">
            <a:noAutofit/>
          </a:bodyPr>
          <a:lstStyle>
            <a:lvl1pPr algn="l">
              <a:lnSpc>
                <a:spcPct val="150000"/>
              </a:lnSpc>
              <a:spcBef>
                <a:spcPts val="0"/>
              </a:spcBef>
              <a:spcAft>
                <a:spcPts val="0"/>
              </a:spcAft>
              <a:defRPr sz="3200">
                <a:solidFill>
                  <a:srgbClr val="0090B5"/>
                </a:solidFill>
                <a:latin typeface="Verdana"/>
              </a:defRPr>
            </a:lvl1pPr>
          </a:lstStyle>
          <a:p>
            <a:r>
              <a:rPr lang="en-US"/>
              <a:t>Click to edit Master title style</a:t>
            </a:r>
          </a:p>
        </p:txBody>
      </p:sp>
    </p:spTree>
    <p:extLst>
      <p:ext uri="{BB962C8B-B14F-4D97-AF65-F5344CB8AC3E}">
        <p14:creationId xmlns:p14="http://schemas.microsoft.com/office/powerpoint/2010/main" val="383988159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Bullet list with subhea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810A9DC-1520-6F42-A3C2-3FD7DC1E60E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7" hidden="1">
            <a:extLst>
              <a:ext uri="{FF2B5EF4-FFF2-40B4-BE49-F238E27FC236}">
                <a16:creationId xmlns:a16="http://schemas.microsoft.com/office/drawing/2014/main" id="{BD9FA6B2-062B-F14D-BF66-E69C2083ADC6}"/>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5" name="Object 7" hidden="1">
                        <a:extLst>
                          <a:ext uri="{FF2B5EF4-FFF2-40B4-BE49-F238E27FC236}">
                            <a16:creationId xmlns:a16="http://schemas.microsoft.com/office/drawing/2014/main" id="{BD9FA6B2-062B-F14D-BF66-E69C2083A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8" descr="bd_3_rgb_lbg_1_0.png">
            <a:extLst>
              <a:ext uri="{FF2B5EF4-FFF2-40B4-BE49-F238E27FC236}">
                <a16:creationId xmlns:a16="http://schemas.microsoft.com/office/drawing/2014/main" id="{F4BAAF2D-74CF-7D4A-B797-49D03BC5E3C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798BC7B5-35AF-4F43-BE86-A70C5A6FF2E5}"/>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391962B5-D32A-494C-A77B-8072FB06D3DD}" type="slidenum">
              <a:rPr lang="en-US" smtClean="0">
                <a:ea typeface="ＭＳ Ｐゴシック" charset="0"/>
              </a:rPr>
              <a:pPr defTabSz="609507">
                <a:defRPr/>
              </a:pPr>
              <a:t>‹#›</a:t>
            </a:fld>
            <a:endParaRPr lang="en-US" dirty="0">
              <a:ea typeface="ＭＳ Ｐゴシック" charset="0"/>
            </a:endParaRPr>
          </a:p>
        </p:txBody>
      </p:sp>
      <p:sp>
        <p:nvSpPr>
          <p:cNvPr id="8" name="Text Placeholder 4"/>
          <p:cNvSpPr>
            <a:spLocks noGrp="1"/>
          </p:cNvSpPr>
          <p:nvPr>
            <p:ph type="body" sz="quarter" idx="11"/>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9"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1283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Bullet list with subhea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49841857-7924-654C-AF4F-BFB6B753217B}"/>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6" hidden="1">
                        <a:extLst>
                          <a:ext uri="{FF2B5EF4-FFF2-40B4-BE49-F238E27FC236}">
                            <a16:creationId xmlns:a16="http://schemas.microsoft.com/office/drawing/2014/main" id="{49841857-7924-654C-AF4F-BFB6B7532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descr="bd_3_rgb_lbg_1_0.png">
            <a:extLst>
              <a:ext uri="{FF2B5EF4-FFF2-40B4-BE49-F238E27FC236}">
                <a16:creationId xmlns:a16="http://schemas.microsoft.com/office/drawing/2014/main" id="{941F3E66-BE50-D74A-8FEC-541ADE055D8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F64FCEF2-468A-3244-A065-006B4A414B93}"/>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4E25B593-6B0C-2344-9764-169EB27E25A2}" type="slidenum">
              <a:rPr lang="en-US" smtClean="0">
                <a:ea typeface="ＭＳ Ｐゴシック" charset="0"/>
              </a:rPr>
              <a:pPr defTabSz="609507">
                <a:defRPr/>
              </a:pPr>
              <a:t>‹#›</a:t>
            </a:fld>
            <a:endParaRPr lang="en-US" dirty="0">
              <a:ea typeface="ＭＳ Ｐゴシック" charset="0"/>
            </a:endParaRPr>
          </a:p>
        </p:txBody>
      </p:sp>
      <p:pic>
        <p:nvPicPr>
          <p:cNvPr id="9" name="Picture 9" descr="A picture containing person, wall, person, standing&#10;&#10;Description automatically generated">
            <a:extLst>
              <a:ext uri="{FF2B5EF4-FFF2-40B4-BE49-F238E27FC236}">
                <a16:creationId xmlns:a16="http://schemas.microsoft.com/office/drawing/2014/main" id="{81E3130C-1C90-8B45-B324-BA634311EB0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11"/>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8"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5565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Bullet list with subhea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3E1D7B73-328A-9346-9041-5CA13E05705C}"/>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6" hidden="1">
                        <a:extLst>
                          <a:ext uri="{FF2B5EF4-FFF2-40B4-BE49-F238E27FC236}">
                            <a16:creationId xmlns:a16="http://schemas.microsoft.com/office/drawing/2014/main" id="{3E1D7B73-328A-9346-9041-5CA13E057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descr="bd_3_rgb_lbg_1_0.png">
            <a:extLst>
              <a:ext uri="{FF2B5EF4-FFF2-40B4-BE49-F238E27FC236}">
                <a16:creationId xmlns:a16="http://schemas.microsoft.com/office/drawing/2014/main" id="{994B81F5-1160-ED4E-B610-872E540EE4B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1FC38584-7B80-8346-88D2-8883C64E7E69}"/>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5FA1304B-2B9A-C04D-9A85-F8832725D213}" type="slidenum">
              <a:rPr lang="en-US" smtClean="0">
                <a:ea typeface="ＭＳ Ｐゴシック" charset="0"/>
              </a:rPr>
              <a:pPr defTabSz="609507">
                <a:defRPr/>
              </a:pPr>
              <a:t>‹#›</a:t>
            </a:fld>
            <a:endParaRPr lang="en-US" dirty="0">
              <a:ea typeface="ＭＳ Ｐゴシック" charset="0"/>
            </a:endParaRPr>
          </a:p>
        </p:txBody>
      </p:sp>
      <p:pic>
        <p:nvPicPr>
          <p:cNvPr id="8" name="Picture 9">
            <a:extLst>
              <a:ext uri="{FF2B5EF4-FFF2-40B4-BE49-F238E27FC236}">
                <a16:creationId xmlns:a16="http://schemas.microsoft.com/office/drawing/2014/main" id="{397D4EBF-CE99-7649-BEE6-E99ED148932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11"/>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9"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0947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6_Bullet list with subhea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CC61EB56-F146-8C4E-9797-5CBEC11BC2C6}"/>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6" hidden="1">
                        <a:extLst>
                          <a:ext uri="{FF2B5EF4-FFF2-40B4-BE49-F238E27FC236}">
                            <a16:creationId xmlns:a16="http://schemas.microsoft.com/office/drawing/2014/main" id="{CC61EB56-F146-8C4E-9797-5CBEC11BC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descr="bd_3_rgb_lbg_1_0.png">
            <a:extLst>
              <a:ext uri="{FF2B5EF4-FFF2-40B4-BE49-F238E27FC236}">
                <a16:creationId xmlns:a16="http://schemas.microsoft.com/office/drawing/2014/main" id="{27430663-45FA-AA4A-9A9A-B34802233F6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BC821B78-E6C3-8D49-A771-375D8824851E}"/>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E06B7AF5-12DE-4248-9B52-E529BA1248DC}" type="slidenum">
              <a:rPr lang="en-US" smtClean="0">
                <a:ea typeface="ＭＳ Ｐゴシック" charset="0"/>
              </a:rPr>
              <a:pPr defTabSz="609507">
                <a:defRPr/>
              </a:pPr>
              <a:t>‹#›</a:t>
            </a:fld>
            <a:endParaRPr lang="en-US" dirty="0">
              <a:ea typeface="ＭＳ Ｐゴシック" charset="0"/>
            </a:endParaRPr>
          </a:p>
        </p:txBody>
      </p:sp>
      <p:pic>
        <p:nvPicPr>
          <p:cNvPr id="9" name="Picture 9">
            <a:extLst>
              <a:ext uri="{FF2B5EF4-FFF2-40B4-BE49-F238E27FC236}">
                <a16:creationId xmlns:a16="http://schemas.microsoft.com/office/drawing/2014/main" id="{4FE807B8-3CA4-F746-BB3E-1AFA7B6BDBD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11"/>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8"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975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ullet list (with logo)">
    <p:spTree>
      <p:nvGrpSpPr>
        <p:cNvPr id="1" name=""/>
        <p:cNvGrpSpPr/>
        <p:nvPr/>
      </p:nvGrpSpPr>
      <p:grpSpPr>
        <a:xfrm>
          <a:off x="0" y="0"/>
          <a:ext cx="0" cy="0"/>
          <a:chOff x="0" y="0"/>
          <a:chExt cx="0" cy="0"/>
        </a:xfrm>
      </p:grpSpPr>
      <p:sp>
        <p:nvSpPr>
          <p:cNvPr id="4" name="Freeform: Shape 51">
            <a:extLst>
              <a:ext uri="{FF2B5EF4-FFF2-40B4-BE49-F238E27FC236}">
                <a16:creationId xmlns:a16="http://schemas.microsoft.com/office/drawing/2014/main" id="{8CC28C0E-B567-2E45-BD05-4A455E8DBB94}"/>
              </a:ext>
            </a:extLst>
          </p:cNvPr>
          <p:cNvSpPr/>
          <p:nvPr userDrawn="1"/>
        </p:nvSpPr>
        <p:spPr>
          <a:xfrm>
            <a:off x="2" y="0"/>
            <a:ext cx="12191999" cy="2684059"/>
          </a:xfrm>
          <a:custGeom>
            <a:avLst/>
            <a:gdLst>
              <a:gd name="connsiteX0" fmla="*/ 0 w 9143999"/>
              <a:gd name="connsiteY0" fmla="*/ 0 h 2684058"/>
              <a:gd name="connsiteX1" fmla="*/ 9143999 w 9143999"/>
              <a:gd name="connsiteY1" fmla="*/ 0 h 2684058"/>
              <a:gd name="connsiteX2" fmla="*/ 9143999 w 9143999"/>
              <a:gd name="connsiteY2" fmla="*/ 1865410 h 2684058"/>
              <a:gd name="connsiteX3" fmla="*/ 3211908 w 9143999"/>
              <a:gd name="connsiteY3" fmla="*/ 2684058 h 2684058"/>
              <a:gd name="connsiteX4" fmla="*/ 0 w 9143999"/>
              <a:gd name="connsiteY4" fmla="*/ 2245008 h 2684058"/>
              <a:gd name="connsiteX5" fmla="*/ 0 w 9143999"/>
              <a:gd name="connsiteY5" fmla="*/ 0 h 2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99" h="2684058">
                <a:moveTo>
                  <a:pt x="0" y="0"/>
                </a:moveTo>
                <a:lnTo>
                  <a:pt x="9143999" y="0"/>
                </a:lnTo>
                <a:lnTo>
                  <a:pt x="9143999" y="1865410"/>
                </a:lnTo>
                <a:lnTo>
                  <a:pt x="3211908" y="2684058"/>
                </a:lnTo>
                <a:lnTo>
                  <a:pt x="0" y="2245008"/>
                </a:lnTo>
                <a:lnTo>
                  <a:pt x="0" y="0"/>
                </a:lnTo>
                <a:close/>
              </a:path>
            </a:pathLst>
          </a:custGeom>
          <a:blipFill>
            <a:blip r:embed="rId3" cstate="screen">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5" name="Freeform: Shape 33">
            <a:extLst>
              <a:ext uri="{FF2B5EF4-FFF2-40B4-BE49-F238E27FC236}">
                <a16:creationId xmlns:a16="http://schemas.microsoft.com/office/drawing/2014/main" id="{6B49B713-806E-D14D-B8A0-3FF36C2BE399}"/>
              </a:ext>
            </a:extLst>
          </p:cNvPr>
          <p:cNvSpPr/>
          <p:nvPr userDrawn="1"/>
        </p:nvSpPr>
        <p:spPr>
          <a:xfrm>
            <a:off x="0" y="0"/>
            <a:ext cx="12192000" cy="2684463"/>
          </a:xfrm>
          <a:custGeom>
            <a:avLst/>
            <a:gdLst>
              <a:gd name="connsiteX0" fmla="*/ 0 w 9143999"/>
              <a:gd name="connsiteY0" fmla="*/ 0 h 2684058"/>
              <a:gd name="connsiteX1" fmla="*/ 9143999 w 9143999"/>
              <a:gd name="connsiteY1" fmla="*/ 0 h 2684058"/>
              <a:gd name="connsiteX2" fmla="*/ 9143999 w 9143999"/>
              <a:gd name="connsiteY2" fmla="*/ 1865410 h 2684058"/>
              <a:gd name="connsiteX3" fmla="*/ 3211908 w 9143999"/>
              <a:gd name="connsiteY3" fmla="*/ 2684058 h 2684058"/>
              <a:gd name="connsiteX4" fmla="*/ 0 w 9143999"/>
              <a:gd name="connsiteY4" fmla="*/ 2245008 h 2684058"/>
              <a:gd name="connsiteX5" fmla="*/ 0 w 9143999"/>
              <a:gd name="connsiteY5" fmla="*/ 0 h 268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99" h="2684058">
                <a:moveTo>
                  <a:pt x="0" y="0"/>
                </a:moveTo>
                <a:lnTo>
                  <a:pt x="9143999" y="0"/>
                </a:lnTo>
                <a:lnTo>
                  <a:pt x="9143999" y="1865410"/>
                </a:lnTo>
                <a:lnTo>
                  <a:pt x="3211908" y="2684058"/>
                </a:lnTo>
                <a:lnTo>
                  <a:pt x="0" y="2245008"/>
                </a:lnTo>
                <a:lnTo>
                  <a:pt x="0" y="0"/>
                </a:lnTo>
                <a:close/>
              </a:path>
            </a:pathLst>
          </a:cu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aphicFrame>
        <p:nvGraphicFramePr>
          <p:cNvPr id="6" name="Object 6" hidden="1">
            <a:extLst>
              <a:ext uri="{FF2B5EF4-FFF2-40B4-BE49-F238E27FC236}">
                <a16:creationId xmlns:a16="http://schemas.microsoft.com/office/drawing/2014/main" id="{5D1DB404-9D14-9C40-8E7C-FD68959607B1}"/>
              </a:ext>
            </a:extLst>
          </p:cNvPr>
          <p:cNvGraphicFramePr>
            <a:graphicFrameLocks noChangeAspect="1"/>
          </p:cNvGraphicFramePr>
          <p:nvPr userDrawn="1">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6" name="Object 6" hidden="1">
                        <a:extLst>
                          <a:ext uri="{FF2B5EF4-FFF2-40B4-BE49-F238E27FC236}">
                            <a16:creationId xmlns:a16="http://schemas.microsoft.com/office/drawing/2014/main" id="{5D1DB404-9D14-9C40-8E7C-FD68959607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1">
            <a:extLst>
              <a:ext uri="{FF2B5EF4-FFF2-40B4-BE49-F238E27FC236}">
                <a16:creationId xmlns:a16="http://schemas.microsoft.com/office/drawing/2014/main" id="{D1EFAED7-9B73-4A4E-A12F-EE0AB9593255}"/>
              </a:ext>
            </a:extLst>
          </p:cNvPr>
          <p:cNvSpPr txBox="1">
            <a:spLocks/>
          </p:cNvSpPr>
          <p:nvPr userDrawn="1"/>
        </p:nvSpPr>
        <p:spPr>
          <a:xfrm>
            <a:off x="0" y="6248400"/>
            <a:ext cx="693738" cy="598488"/>
          </a:xfrm>
          <a:prstGeom prst="rect">
            <a:avLst/>
          </a:prstGeom>
        </p:spPr>
        <p:txBody>
          <a:bodyPr anchor="ctr"/>
          <a:lstStyle>
            <a:lvl1pPr defTabSz="457200">
              <a:defRPr>
                <a:solidFill>
                  <a:schemeClr val="tx1"/>
                </a:solidFill>
                <a:latin typeface="Verdana" panose="020B0604030504040204" pitchFamily="34" charset="0"/>
              </a:defRPr>
            </a:lvl1pPr>
            <a:lvl2pPr marL="742950" indent="-285750" defTabSz="457200">
              <a:defRPr>
                <a:solidFill>
                  <a:schemeClr val="tx1"/>
                </a:solidFill>
                <a:latin typeface="Verdana" panose="020B0604030504040204" pitchFamily="34" charset="0"/>
              </a:defRPr>
            </a:lvl2pPr>
            <a:lvl3pPr marL="1143000" indent="-228600" defTabSz="457200">
              <a:defRPr>
                <a:solidFill>
                  <a:schemeClr val="tx1"/>
                </a:solidFill>
                <a:latin typeface="Verdana" panose="020B0604030504040204" pitchFamily="34" charset="0"/>
              </a:defRPr>
            </a:lvl3pPr>
            <a:lvl4pPr marL="1600200" indent="-228600" defTabSz="457200">
              <a:defRPr>
                <a:solidFill>
                  <a:schemeClr val="tx1"/>
                </a:solidFill>
                <a:latin typeface="Verdana" panose="020B0604030504040204" pitchFamily="34" charset="0"/>
              </a:defRPr>
            </a:lvl4pPr>
            <a:lvl5pPr marL="2057400" indent="-228600" defTabSz="457200">
              <a:defRPr>
                <a:solidFill>
                  <a:schemeClr val="tx1"/>
                </a:solidFill>
                <a:latin typeface="Verdana" panose="020B0604030504040204" pitchFamily="34" charset="0"/>
              </a:defRPr>
            </a:lvl5pPr>
            <a:lvl6pPr marL="2514600" indent="-228600" defTabSz="457200" fontAlgn="base">
              <a:spcBef>
                <a:spcPct val="0"/>
              </a:spcBef>
              <a:spcAft>
                <a:spcPct val="0"/>
              </a:spcAft>
              <a:defRPr>
                <a:solidFill>
                  <a:schemeClr val="tx1"/>
                </a:solidFill>
                <a:latin typeface="Verdana" panose="020B0604030504040204" pitchFamily="34" charset="0"/>
              </a:defRPr>
            </a:lvl6pPr>
            <a:lvl7pPr marL="2971800" indent="-228600" defTabSz="457200" fontAlgn="base">
              <a:spcBef>
                <a:spcPct val="0"/>
              </a:spcBef>
              <a:spcAft>
                <a:spcPct val="0"/>
              </a:spcAft>
              <a:defRPr>
                <a:solidFill>
                  <a:schemeClr val="tx1"/>
                </a:solidFill>
                <a:latin typeface="Verdana" panose="020B0604030504040204" pitchFamily="34" charset="0"/>
              </a:defRPr>
            </a:lvl7pPr>
            <a:lvl8pPr marL="3429000" indent="-228600" defTabSz="457200" fontAlgn="base">
              <a:spcBef>
                <a:spcPct val="0"/>
              </a:spcBef>
              <a:spcAft>
                <a:spcPct val="0"/>
              </a:spcAft>
              <a:defRPr>
                <a:solidFill>
                  <a:schemeClr val="tx1"/>
                </a:solidFill>
                <a:latin typeface="Verdana" panose="020B0604030504040204" pitchFamily="34" charset="0"/>
              </a:defRPr>
            </a:lvl8pPr>
            <a:lvl9pPr marL="3886200" indent="-228600" defTabSz="457200" fontAlgn="base">
              <a:spcBef>
                <a:spcPct val="0"/>
              </a:spcBef>
              <a:spcAft>
                <a:spcPct val="0"/>
              </a:spcAft>
              <a:defRPr>
                <a:solidFill>
                  <a:schemeClr val="tx1"/>
                </a:solidFill>
                <a:latin typeface="Verdana" panose="020B0604030504040204" pitchFamily="34" charset="0"/>
              </a:defRPr>
            </a:lvl9pPr>
          </a:lstStyle>
          <a:p>
            <a:pPr algn="ctr" eaLnBrk="1" hangingPunct="1"/>
            <a:fld id="{C6BFD6D1-987A-D24F-8AA3-3B2A7E23F724}" type="slidenum">
              <a:rPr lang="en-US" altLang="en-US" sz="600">
                <a:solidFill>
                  <a:srgbClr val="8C8C8E"/>
                </a:solidFill>
                <a:ea typeface="Verdana" panose="020B0604030504040204" pitchFamily="34" charset="0"/>
                <a:cs typeface="Verdana" panose="020B0604030504040204" pitchFamily="34" charset="0"/>
              </a:rPr>
              <a:pPr algn="ctr" eaLnBrk="1" hangingPunct="1"/>
              <a:t>‹#›</a:t>
            </a:fld>
            <a:endParaRPr lang="en-US" altLang="en-US" sz="600">
              <a:solidFill>
                <a:srgbClr val="8C8C8E"/>
              </a:solidFill>
              <a:ea typeface="Verdana" panose="020B0604030504040204" pitchFamily="34" charset="0"/>
              <a:cs typeface="Verdana" panose="020B0604030504040204" pitchFamily="34" charset="0"/>
            </a:endParaRPr>
          </a:p>
        </p:txBody>
      </p:sp>
      <p:pic>
        <p:nvPicPr>
          <p:cNvPr id="10" name="Picture 8" descr="bd_3_rgb_lbg_1_0.png">
            <a:extLst>
              <a:ext uri="{FF2B5EF4-FFF2-40B4-BE49-F238E27FC236}">
                <a16:creationId xmlns:a16="http://schemas.microsoft.com/office/drawing/2014/main" id="{8ADBF82A-445D-DB4B-B1C5-6C1AA14529A4}"/>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574338" y="6073775"/>
            <a:ext cx="16176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3600">
                <a:solidFill>
                  <a:schemeClr val="bg1"/>
                </a:solidFill>
                <a:latin typeface="+mj-lt"/>
              </a:defRPr>
            </a:lvl1pPr>
          </a:lstStyle>
          <a:p>
            <a:r>
              <a:rPr lang="en-US"/>
              <a:t>Click to edit Master title style</a:t>
            </a:r>
          </a:p>
        </p:txBody>
      </p:sp>
      <p:sp>
        <p:nvSpPr>
          <p:cNvPr id="8" name="Content Placeholder 2"/>
          <p:cNvSpPr>
            <a:spLocks noGrp="1"/>
          </p:cNvSpPr>
          <p:nvPr>
            <p:ph idx="1"/>
          </p:nvPr>
        </p:nvSpPr>
        <p:spPr>
          <a:xfrm>
            <a:off x="609600" y="2743201"/>
            <a:ext cx="10972800" cy="3125585"/>
          </a:xfrm>
          <a:prstGeom prst="rect">
            <a:avLst/>
          </a:prstGeom>
        </p:spPr>
        <p:txBody>
          <a:bodyPr>
            <a:normAutofit/>
          </a:bodyPr>
          <a:lstStyle>
            <a:lvl1pPr marL="389448" indent="-389448">
              <a:lnSpc>
                <a:spcPct val="112000"/>
              </a:lnSpc>
              <a:spcBef>
                <a:spcPts val="800"/>
              </a:spcBef>
              <a:spcAft>
                <a:spcPts val="0"/>
              </a:spcAft>
              <a:buFont typeface="Arial"/>
              <a:buChar char="•"/>
              <a:tabLst/>
              <a:defRPr sz="2667" baseline="0">
                <a:solidFill>
                  <a:schemeClr val="tx1"/>
                </a:solidFill>
                <a:latin typeface="Verdana"/>
                <a:cs typeface="Verdana"/>
              </a:defRPr>
            </a:lvl1pPr>
            <a:lvl2pPr marL="857208" indent="-380981">
              <a:lnSpc>
                <a:spcPct val="112000"/>
              </a:lnSpc>
              <a:spcBef>
                <a:spcPts val="800"/>
              </a:spcBef>
              <a:spcAft>
                <a:spcPts val="0"/>
              </a:spcAft>
              <a:buFont typeface="Lucida Grande"/>
              <a:buChar char="–"/>
              <a:defRPr sz="2400">
                <a:solidFill>
                  <a:schemeClr val="tx1"/>
                </a:solidFill>
                <a:latin typeface="Verdana"/>
                <a:cs typeface="Verdana"/>
              </a:defRPr>
            </a:lvl2pPr>
            <a:lvl3pPr marL="1454078" indent="-304784">
              <a:lnSpc>
                <a:spcPct val="112000"/>
              </a:lnSpc>
              <a:spcBef>
                <a:spcPts val="800"/>
              </a:spcBef>
              <a:spcAft>
                <a:spcPts val="0"/>
              </a:spcAft>
              <a:buFont typeface="Arial"/>
              <a:buChar char="•"/>
              <a:defRPr sz="2133">
                <a:solidFill>
                  <a:schemeClr val="tx1"/>
                </a:solidFill>
                <a:latin typeface="Verdana"/>
                <a:cs typeface="Verdana"/>
              </a:defRPr>
            </a:lvl3pPr>
            <a:lvl4pPr marL="1983218" indent="-304784">
              <a:lnSpc>
                <a:spcPct val="112000"/>
              </a:lnSpc>
              <a:spcBef>
                <a:spcPts val="800"/>
              </a:spcBef>
              <a:spcAft>
                <a:spcPts val="0"/>
              </a:spcAft>
              <a:buFont typeface="Lucida Grande"/>
              <a:buChar char="–"/>
              <a:defRPr sz="2133">
                <a:solidFill>
                  <a:schemeClr val="tx1"/>
                </a:solidFill>
                <a:latin typeface="Verdana"/>
                <a:cs typeface="Verdana"/>
              </a:defRPr>
            </a:lvl4pPr>
            <a:lvl5pPr marL="2592789" indent="-304784">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7433609"/>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0_Bullet list with subhea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F781E08B-7EC3-384F-9E04-3A8D7ACE6F9E}"/>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6" hidden="1">
                        <a:extLst>
                          <a:ext uri="{FF2B5EF4-FFF2-40B4-BE49-F238E27FC236}">
                            <a16:creationId xmlns:a16="http://schemas.microsoft.com/office/drawing/2014/main" id="{F781E08B-7EC3-384F-9E04-3A8D7ACE6F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descr="bd_3_rgb_lbg_1_0.png">
            <a:extLst>
              <a:ext uri="{FF2B5EF4-FFF2-40B4-BE49-F238E27FC236}">
                <a16:creationId xmlns:a16="http://schemas.microsoft.com/office/drawing/2014/main" id="{FF8ECF7C-D31C-C543-93EE-26E6D92EA78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miling male doctor talking in clinic corridor">
            <a:extLst>
              <a:ext uri="{FF2B5EF4-FFF2-40B4-BE49-F238E27FC236}">
                <a16:creationId xmlns:a16="http://schemas.microsoft.com/office/drawing/2014/main" id="{F80E1C95-E897-2948-98B3-E0D56707D0C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flipH="1">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
            <a:extLst>
              <a:ext uri="{FF2B5EF4-FFF2-40B4-BE49-F238E27FC236}">
                <a16:creationId xmlns:a16="http://schemas.microsoft.com/office/drawing/2014/main" id="{34322411-F0E9-8747-B5E2-77CD39FC90D8}"/>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CC5B0ADC-633B-5246-B37B-68F6CDAAEC0F}" type="slidenum">
              <a:rPr lang="en-US" smtClean="0">
                <a:ea typeface="ＭＳ Ｐゴシック" charset="0"/>
              </a:rPr>
              <a:pPr defTabSz="609507">
                <a:defRPr/>
              </a:pPr>
              <a:t>‹#›</a:t>
            </a:fld>
            <a:endParaRPr lang="en-US" dirty="0">
              <a:ea typeface="ＭＳ Ｐゴシック" charset="0"/>
            </a:endParaRPr>
          </a:p>
        </p:txBody>
      </p:sp>
      <p:sp>
        <p:nvSpPr>
          <p:cNvPr id="7" name="Text Placeholder 4"/>
          <p:cNvSpPr>
            <a:spLocks noGrp="1"/>
          </p:cNvSpPr>
          <p:nvPr>
            <p:ph type="body" sz="quarter" idx="11"/>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8"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6022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1_Bullet list with subhea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2BB5BEDA-C2BD-3742-9E74-6CC64DEAF08A}"/>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6" hidden="1">
                        <a:extLst>
                          <a:ext uri="{FF2B5EF4-FFF2-40B4-BE49-F238E27FC236}">
                            <a16:creationId xmlns:a16="http://schemas.microsoft.com/office/drawing/2014/main" id="{2BB5BEDA-C2BD-3742-9E74-6CC64DEAF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descr="bd_3_rgb_lbg_1_0.png">
            <a:extLst>
              <a:ext uri="{FF2B5EF4-FFF2-40B4-BE49-F238E27FC236}">
                <a16:creationId xmlns:a16="http://schemas.microsoft.com/office/drawing/2014/main" id="{D5AD110B-C464-0241-8D70-3060532124B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Researcher examining test tube">
            <a:extLst>
              <a:ext uri="{FF2B5EF4-FFF2-40B4-BE49-F238E27FC236}">
                <a16:creationId xmlns:a16="http://schemas.microsoft.com/office/drawing/2014/main" id="{9DB1AE7B-D52A-8743-A26C-E938FBEE36C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9D19E49D-0C99-8F44-9302-284C2DEC1D99}"/>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7446FE6A-79DD-934D-B61B-3D43E6B6B12E}" type="slidenum">
              <a:rPr lang="en-US" smtClean="0">
                <a:ea typeface="ＭＳ Ｐゴシック" charset="0"/>
              </a:rPr>
              <a:pPr defTabSz="609507">
                <a:defRPr/>
              </a:pPr>
              <a:t>‹#›</a:t>
            </a:fld>
            <a:endParaRPr lang="en-US" dirty="0">
              <a:ea typeface="ＭＳ Ｐゴシック" charset="0"/>
            </a:endParaRPr>
          </a:p>
        </p:txBody>
      </p:sp>
      <p:sp>
        <p:nvSpPr>
          <p:cNvPr id="8" name="Text Placeholder 4"/>
          <p:cNvSpPr>
            <a:spLocks noGrp="1"/>
          </p:cNvSpPr>
          <p:nvPr>
            <p:ph type="body" sz="quarter" idx="11"/>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9"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5557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2_Bullet list with subhea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E317FE36-DBC9-394F-BC16-2E2DCCD1AEA2}"/>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6" hidden="1">
                        <a:extLst>
                          <a:ext uri="{FF2B5EF4-FFF2-40B4-BE49-F238E27FC236}">
                            <a16:creationId xmlns:a16="http://schemas.microsoft.com/office/drawing/2014/main" id="{E317FE36-DBC9-394F-BC16-2E2DCCD1AE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descr="bd_3_rgb_lbg_1_0.png">
            <a:extLst>
              <a:ext uri="{FF2B5EF4-FFF2-40B4-BE49-F238E27FC236}">
                <a16:creationId xmlns:a16="http://schemas.microsoft.com/office/drawing/2014/main" id="{477AB9D5-310E-2643-B058-D8B79E309DE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B03BDFC5-C39E-CB42-914D-CDB14ADD4945}"/>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0DBD1DE2-DA94-3048-AA06-02A3353FACDD}" type="slidenum">
              <a:rPr lang="en-US" smtClean="0">
                <a:ea typeface="ＭＳ Ｐゴシック" charset="0"/>
              </a:rPr>
              <a:pPr defTabSz="609507">
                <a:defRPr/>
              </a:pPr>
              <a:t>‹#›</a:t>
            </a:fld>
            <a:endParaRPr lang="en-US" dirty="0">
              <a:ea typeface="ＭＳ Ｐゴシック" charset="0"/>
            </a:endParaRPr>
          </a:p>
        </p:txBody>
      </p:sp>
      <p:pic>
        <p:nvPicPr>
          <p:cNvPr id="9" name="Picture 9" descr="Researcher holding filled test tube">
            <a:extLst>
              <a:ext uri="{FF2B5EF4-FFF2-40B4-BE49-F238E27FC236}">
                <a16:creationId xmlns:a16="http://schemas.microsoft.com/office/drawing/2014/main" id="{31D71D87-D555-034F-A0A8-A0455B3C61A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11"/>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8"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0024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4_Bullet list with subhea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269F16A9-2107-FC41-B3CF-93404AEF741F}"/>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6" hidden="1">
                        <a:extLst>
                          <a:ext uri="{FF2B5EF4-FFF2-40B4-BE49-F238E27FC236}">
                            <a16:creationId xmlns:a16="http://schemas.microsoft.com/office/drawing/2014/main" id="{269F16A9-2107-FC41-B3CF-93404AEF7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descr="bd_3_rgb_lbg_1_0.png">
            <a:extLst>
              <a:ext uri="{FF2B5EF4-FFF2-40B4-BE49-F238E27FC236}">
                <a16:creationId xmlns:a16="http://schemas.microsoft.com/office/drawing/2014/main" id="{324912A8-F04D-7F4B-B337-813BAF4F23F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A6828EB0-598A-FA47-9C2E-84EE16AC6ED0}"/>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EA2E5537-2862-7A4E-ABFE-A4E6AED9D153}" type="slidenum">
              <a:rPr lang="en-US" smtClean="0">
                <a:ea typeface="ＭＳ Ｐゴシック" charset="0"/>
              </a:rPr>
              <a:pPr defTabSz="609507">
                <a:defRPr/>
              </a:pPr>
              <a:t>‹#›</a:t>
            </a:fld>
            <a:endParaRPr lang="en-US" dirty="0">
              <a:ea typeface="ＭＳ Ｐゴシック" charset="0"/>
            </a:endParaRPr>
          </a:p>
        </p:txBody>
      </p:sp>
      <p:pic>
        <p:nvPicPr>
          <p:cNvPr id="9" name="Picture 9">
            <a:extLst>
              <a:ext uri="{FF2B5EF4-FFF2-40B4-BE49-F238E27FC236}">
                <a16:creationId xmlns:a16="http://schemas.microsoft.com/office/drawing/2014/main" id="{3A1DDBD3-E76D-DC4B-B5DF-BEC211F2742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11"/>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8"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0841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5_Bullet list with subhea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3EA5B515-3387-5947-9E2F-310F5E02AB56}"/>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6" hidden="1">
                        <a:extLst>
                          <a:ext uri="{FF2B5EF4-FFF2-40B4-BE49-F238E27FC236}">
                            <a16:creationId xmlns:a16="http://schemas.microsoft.com/office/drawing/2014/main" id="{3EA5B515-3387-5947-9E2F-310F5E02A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descr="bd_3_rgb_lbg_1_0.png">
            <a:extLst>
              <a:ext uri="{FF2B5EF4-FFF2-40B4-BE49-F238E27FC236}">
                <a16:creationId xmlns:a16="http://schemas.microsoft.com/office/drawing/2014/main" id="{29D6D4F3-D75F-0646-9B13-F93CE9F197C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B485CEFE-A1A0-F243-8FB1-020BA9664ECA}"/>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328F2A55-CDB5-EE42-A5C1-2895BD8146A0}" type="slidenum">
              <a:rPr lang="en-US" smtClean="0">
                <a:ea typeface="ＭＳ Ｐゴシック" charset="0"/>
              </a:rPr>
              <a:pPr defTabSz="609507">
                <a:defRPr/>
              </a:pPr>
              <a:t>‹#›</a:t>
            </a:fld>
            <a:endParaRPr lang="en-US" dirty="0">
              <a:ea typeface="ＭＳ Ｐゴシック" charset="0"/>
            </a:endParaRPr>
          </a:p>
        </p:txBody>
      </p:sp>
      <p:pic>
        <p:nvPicPr>
          <p:cNvPr id="7" name="Picture 9" descr="A picture containing person&#10;&#10;Description automatically generated">
            <a:extLst>
              <a:ext uri="{FF2B5EF4-FFF2-40B4-BE49-F238E27FC236}">
                <a16:creationId xmlns:a16="http://schemas.microsoft.com/office/drawing/2014/main" id="{C82266BD-67E7-C042-B6B4-979B65EFC51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4"/>
          <p:cNvSpPr>
            <a:spLocks noGrp="1"/>
          </p:cNvSpPr>
          <p:nvPr>
            <p:ph type="body" sz="quarter" idx="11"/>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9"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1933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6_Bullet list with subhea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8B414855-1BB9-694D-AEFD-479FA7066406}"/>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6" hidden="1">
                        <a:extLst>
                          <a:ext uri="{FF2B5EF4-FFF2-40B4-BE49-F238E27FC236}">
                            <a16:creationId xmlns:a16="http://schemas.microsoft.com/office/drawing/2014/main" id="{8B414855-1BB9-694D-AEFD-479FA7066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descr="bd_3_rgb_lbg_1_0.png">
            <a:extLst>
              <a:ext uri="{FF2B5EF4-FFF2-40B4-BE49-F238E27FC236}">
                <a16:creationId xmlns:a16="http://schemas.microsoft.com/office/drawing/2014/main" id="{09BD74EC-607C-5D42-B3D7-AC1FC7FD2B2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ne glowing light bulb among rows of unlit bulbs">
            <a:extLst>
              <a:ext uri="{FF2B5EF4-FFF2-40B4-BE49-F238E27FC236}">
                <a16:creationId xmlns:a16="http://schemas.microsoft.com/office/drawing/2014/main" id="{8494E76F-885E-8B40-84C7-717B2E3E3A0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
            <a:extLst>
              <a:ext uri="{FF2B5EF4-FFF2-40B4-BE49-F238E27FC236}">
                <a16:creationId xmlns:a16="http://schemas.microsoft.com/office/drawing/2014/main" id="{D1CDC0DE-FAEE-154F-BDD8-535488F448E1}"/>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360F2307-5973-3744-B4E2-620D3D46AA96}" type="slidenum">
              <a:rPr lang="en-US" smtClean="0">
                <a:ea typeface="ＭＳ Ｐゴシック" charset="0"/>
              </a:rPr>
              <a:pPr defTabSz="609507">
                <a:defRPr/>
              </a:pPr>
              <a:t>‹#›</a:t>
            </a:fld>
            <a:endParaRPr lang="en-US" dirty="0">
              <a:ea typeface="ＭＳ Ｐゴシック" charset="0"/>
            </a:endParaRPr>
          </a:p>
        </p:txBody>
      </p:sp>
      <p:sp>
        <p:nvSpPr>
          <p:cNvPr id="7" name="Text Placeholder 4"/>
          <p:cNvSpPr>
            <a:spLocks noGrp="1"/>
          </p:cNvSpPr>
          <p:nvPr>
            <p:ph type="body" sz="quarter" idx="11"/>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8"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1764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7_Bullet list with subhea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E6EE2E99-1FED-D643-8339-0CE789781812}"/>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6" hidden="1">
                        <a:extLst>
                          <a:ext uri="{FF2B5EF4-FFF2-40B4-BE49-F238E27FC236}">
                            <a16:creationId xmlns:a16="http://schemas.microsoft.com/office/drawing/2014/main" id="{E6EE2E99-1FED-D643-8339-0CE789781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descr="bd_3_rgb_lbg_1_0.png">
            <a:extLst>
              <a:ext uri="{FF2B5EF4-FFF2-40B4-BE49-F238E27FC236}">
                <a16:creationId xmlns:a16="http://schemas.microsoft.com/office/drawing/2014/main" id="{FF4229D1-2571-1249-93D6-F66C76FF3CE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encils">
            <a:extLst>
              <a:ext uri="{FF2B5EF4-FFF2-40B4-BE49-F238E27FC236}">
                <a16:creationId xmlns:a16="http://schemas.microsoft.com/office/drawing/2014/main" id="{5902C9B2-3161-FE4C-850C-A49960867CE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r="-121"/>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
            <a:extLst>
              <a:ext uri="{FF2B5EF4-FFF2-40B4-BE49-F238E27FC236}">
                <a16:creationId xmlns:a16="http://schemas.microsoft.com/office/drawing/2014/main" id="{CA3785BE-292C-B447-AFFC-082FB4B65052}"/>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D53A2350-7DB9-374F-8825-65F7C3F26C1B}" type="slidenum">
              <a:rPr lang="en-US" smtClean="0">
                <a:ea typeface="ＭＳ Ｐゴシック" charset="0"/>
              </a:rPr>
              <a:pPr defTabSz="609507">
                <a:defRPr/>
              </a:pPr>
              <a:t>‹#›</a:t>
            </a:fld>
            <a:endParaRPr lang="en-US" dirty="0">
              <a:ea typeface="ＭＳ Ｐゴシック" charset="0"/>
            </a:endParaRPr>
          </a:p>
        </p:txBody>
      </p:sp>
      <p:sp>
        <p:nvSpPr>
          <p:cNvPr id="7" name="Text Placeholder 4"/>
          <p:cNvSpPr>
            <a:spLocks noGrp="1"/>
          </p:cNvSpPr>
          <p:nvPr>
            <p:ph type="body" sz="quarter" idx="11"/>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8"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1147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8_Bullet list with subhea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52F8623C-9BCE-AA41-9851-71237B63A186}"/>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6" hidden="1">
                        <a:extLst>
                          <a:ext uri="{FF2B5EF4-FFF2-40B4-BE49-F238E27FC236}">
                            <a16:creationId xmlns:a16="http://schemas.microsoft.com/office/drawing/2014/main" id="{52F8623C-9BCE-AA41-9851-71237B63A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descr="bd_3_rgb_lbg_1_0.png">
            <a:extLst>
              <a:ext uri="{FF2B5EF4-FFF2-40B4-BE49-F238E27FC236}">
                <a16:creationId xmlns:a16="http://schemas.microsoft.com/office/drawing/2014/main" id="{32C45EAF-A922-F74B-8263-0FEB6047A0D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Wall of advesive notes with one standing out">
            <a:extLst>
              <a:ext uri="{FF2B5EF4-FFF2-40B4-BE49-F238E27FC236}">
                <a16:creationId xmlns:a16="http://schemas.microsoft.com/office/drawing/2014/main" id="{BB0968B0-B574-6242-AFD5-D628E162AA1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
            <a:extLst>
              <a:ext uri="{FF2B5EF4-FFF2-40B4-BE49-F238E27FC236}">
                <a16:creationId xmlns:a16="http://schemas.microsoft.com/office/drawing/2014/main" id="{36C7E728-9AC9-F54A-8F92-F2240F2EE146}"/>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0110FEBE-E7FC-A343-9742-8FBBD7F51BE8}" type="slidenum">
              <a:rPr lang="en-US" smtClean="0">
                <a:ea typeface="ＭＳ Ｐゴシック" charset="0"/>
              </a:rPr>
              <a:pPr defTabSz="609507">
                <a:defRPr/>
              </a:pPr>
              <a:t>‹#›</a:t>
            </a:fld>
            <a:endParaRPr lang="en-US" dirty="0">
              <a:ea typeface="ＭＳ Ｐゴシック" charset="0"/>
            </a:endParaRPr>
          </a:p>
        </p:txBody>
      </p:sp>
      <p:sp>
        <p:nvSpPr>
          <p:cNvPr id="7" name="Text Placeholder 4"/>
          <p:cNvSpPr>
            <a:spLocks noGrp="1"/>
          </p:cNvSpPr>
          <p:nvPr>
            <p:ph type="body" sz="quarter" idx="11"/>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8"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9517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9_Bullet list with subhea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34F0F257-EEC7-6B4D-90CE-383C650CC225}"/>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6" hidden="1">
                        <a:extLst>
                          <a:ext uri="{FF2B5EF4-FFF2-40B4-BE49-F238E27FC236}">
                            <a16:creationId xmlns:a16="http://schemas.microsoft.com/office/drawing/2014/main" id="{34F0F257-EEC7-6B4D-90CE-383C650CC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descr="bd_3_rgb_lbg_1_0.png">
            <a:extLst>
              <a:ext uri="{FF2B5EF4-FFF2-40B4-BE49-F238E27FC236}">
                <a16:creationId xmlns:a16="http://schemas.microsoft.com/office/drawing/2014/main" id="{90C974F1-60E9-0448-B2D3-1CB6DEB121D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alendar on table">
            <a:extLst>
              <a:ext uri="{FF2B5EF4-FFF2-40B4-BE49-F238E27FC236}">
                <a16:creationId xmlns:a16="http://schemas.microsoft.com/office/drawing/2014/main" id="{99AD74EE-0AF5-564A-A53E-07ABFF411D0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
            <a:extLst>
              <a:ext uri="{FF2B5EF4-FFF2-40B4-BE49-F238E27FC236}">
                <a16:creationId xmlns:a16="http://schemas.microsoft.com/office/drawing/2014/main" id="{F7A28177-B664-A846-8DC4-6F12E444EA5E}"/>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F18690AC-D9B5-FC45-9F26-C8148790FC76}" type="slidenum">
              <a:rPr lang="en-US" smtClean="0">
                <a:ea typeface="ＭＳ Ｐゴシック" charset="0"/>
              </a:rPr>
              <a:pPr defTabSz="609507">
                <a:defRPr/>
              </a:pPr>
              <a:t>‹#›</a:t>
            </a:fld>
            <a:endParaRPr lang="en-US" dirty="0">
              <a:ea typeface="ＭＳ Ｐゴシック" charset="0"/>
            </a:endParaRPr>
          </a:p>
        </p:txBody>
      </p:sp>
      <p:sp>
        <p:nvSpPr>
          <p:cNvPr id="7" name="Text Placeholder 4"/>
          <p:cNvSpPr>
            <a:spLocks noGrp="1"/>
          </p:cNvSpPr>
          <p:nvPr>
            <p:ph type="body" sz="quarter" idx="11"/>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8"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9767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0_Bullet list with subhea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7A35A6A3-E6DE-E449-A5CB-FB0EA1BA3465}"/>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6" hidden="1">
                        <a:extLst>
                          <a:ext uri="{FF2B5EF4-FFF2-40B4-BE49-F238E27FC236}">
                            <a16:creationId xmlns:a16="http://schemas.microsoft.com/office/drawing/2014/main" id="{7A35A6A3-E6DE-E449-A5CB-FB0EA1BA3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descr="bd_3_rgb_lbg_1_0.png">
            <a:extLst>
              <a:ext uri="{FF2B5EF4-FFF2-40B4-BE49-F238E27FC236}">
                <a16:creationId xmlns:a16="http://schemas.microsoft.com/office/drawing/2014/main" id="{6A6BC324-973B-A24D-A004-26151B4C3C5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ourglass and a calendar">
            <a:extLst>
              <a:ext uri="{FF2B5EF4-FFF2-40B4-BE49-F238E27FC236}">
                <a16:creationId xmlns:a16="http://schemas.microsoft.com/office/drawing/2014/main" id="{836B6E44-036B-2346-9ACB-CF4A0E30CE1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
            <a:extLst>
              <a:ext uri="{FF2B5EF4-FFF2-40B4-BE49-F238E27FC236}">
                <a16:creationId xmlns:a16="http://schemas.microsoft.com/office/drawing/2014/main" id="{55A39E22-B78A-6E40-B896-7E9FA0490EE8}"/>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63F01480-6414-AF4C-B513-594F740423C1}" type="slidenum">
              <a:rPr lang="en-US" smtClean="0">
                <a:ea typeface="ＭＳ Ｐゴシック" charset="0"/>
              </a:rPr>
              <a:pPr defTabSz="609507">
                <a:defRPr/>
              </a:pPr>
              <a:t>‹#›</a:t>
            </a:fld>
            <a:endParaRPr lang="en-US" dirty="0">
              <a:ea typeface="ＭＳ Ｐゴシック" charset="0"/>
            </a:endParaRPr>
          </a:p>
        </p:txBody>
      </p:sp>
      <p:sp>
        <p:nvSpPr>
          <p:cNvPr id="7" name="Text Placeholder 4"/>
          <p:cNvSpPr>
            <a:spLocks noGrp="1"/>
          </p:cNvSpPr>
          <p:nvPr>
            <p:ph type="body" sz="quarter" idx="11"/>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8"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227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Bullet list (with logo)">
    <p:spTree>
      <p:nvGrpSpPr>
        <p:cNvPr id="1" name=""/>
        <p:cNvGrpSpPr/>
        <p:nvPr/>
      </p:nvGrpSpPr>
      <p:grpSpPr>
        <a:xfrm>
          <a:off x="0" y="0"/>
          <a:ext cx="0" cy="0"/>
          <a:chOff x="0" y="0"/>
          <a:chExt cx="0" cy="0"/>
        </a:xfrm>
      </p:grpSpPr>
      <p:graphicFrame>
        <p:nvGraphicFramePr>
          <p:cNvPr id="4" name="Object 4" hidden="1">
            <a:extLst>
              <a:ext uri="{FF2B5EF4-FFF2-40B4-BE49-F238E27FC236}">
                <a16:creationId xmlns:a16="http://schemas.microsoft.com/office/drawing/2014/main" id="{FD9AF3B6-2557-E843-87DF-105E07BA15ED}"/>
              </a:ext>
            </a:extLst>
          </p:cNvPr>
          <p:cNvGraphicFramePr>
            <a:graphicFrameLocks noChangeAspect="1"/>
          </p:cNvGraphicFramePr>
          <p:nvPr userDrawn="1">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4" hidden="1">
                        <a:extLst>
                          <a:ext uri="{FF2B5EF4-FFF2-40B4-BE49-F238E27FC236}">
                            <a16:creationId xmlns:a16="http://schemas.microsoft.com/office/drawing/2014/main" id="{FD9AF3B6-2557-E843-87DF-105E07BA1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1">
            <a:extLst>
              <a:ext uri="{FF2B5EF4-FFF2-40B4-BE49-F238E27FC236}">
                <a16:creationId xmlns:a16="http://schemas.microsoft.com/office/drawing/2014/main" id="{1ECC1994-0FA9-DA48-BA55-46918B8B5FAB}"/>
              </a:ext>
            </a:extLst>
          </p:cNvPr>
          <p:cNvSpPr txBox="1">
            <a:spLocks/>
          </p:cNvSpPr>
          <p:nvPr userDrawn="1"/>
        </p:nvSpPr>
        <p:spPr>
          <a:xfrm>
            <a:off x="0" y="6248400"/>
            <a:ext cx="693738" cy="598488"/>
          </a:xfrm>
          <a:prstGeom prst="rect">
            <a:avLst/>
          </a:prstGeom>
        </p:spPr>
        <p:txBody>
          <a:bodyPr anchor="ctr"/>
          <a:lstStyle>
            <a:lvl1pPr defTabSz="457200">
              <a:defRPr>
                <a:solidFill>
                  <a:schemeClr val="tx1"/>
                </a:solidFill>
                <a:latin typeface="Verdana" panose="020B0604030504040204" pitchFamily="34" charset="0"/>
              </a:defRPr>
            </a:lvl1pPr>
            <a:lvl2pPr marL="742950" indent="-285750" defTabSz="457200">
              <a:defRPr>
                <a:solidFill>
                  <a:schemeClr val="tx1"/>
                </a:solidFill>
                <a:latin typeface="Verdana" panose="020B0604030504040204" pitchFamily="34" charset="0"/>
              </a:defRPr>
            </a:lvl2pPr>
            <a:lvl3pPr marL="1143000" indent="-228600" defTabSz="457200">
              <a:defRPr>
                <a:solidFill>
                  <a:schemeClr val="tx1"/>
                </a:solidFill>
                <a:latin typeface="Verdana" panose="020B0604030504040204" pitchFamily="34" charset="0"/>
              </a:defRPr>
            </a:lvl3pPr>
            <a:lvl4pPr marL="1600200" indent="-228600" defTabSz="457200">
              <a:defRPr>
                <a:solidFill>
                  <a:schemeClr val="tx1"/>
                </a:solidFill>
                <a:latin typeface="Verdana" panose="020B0604030504040204" pitchFamily="34" charset="0"/>
              </a:defRPr>
            </a:lvl4pPr>
            <a:lvl5pPr marL="2057400" indent="-228600" defTabSz="457200">
              <a:defRPr>
                <a:solidFill>
                  <a:schemeClr val="tx1"/>
                </a:solidFill>
                <a:latin typeface="Verdana" panose="020B0604030504040204" pitchFamily="34" charset="0"/>
              </a:defRPr>
            </a:lvl5pPr>
            <a:lvl6pPr marL="2514600" indent="-228600" defTabSz="457200" fontAlgn="base">
              <a:spcBef>
                <a:spcPct val="0"/>
              </a:spcBef>
              <a:spcAft>
                <a:spcPct val="0"/>
              </a:spcAft>
              <a:defRPr>
                <a:solidFill>
                  <a:schemeClr val="tx1"/>
                </a:solidFill>
                <a:latin typeface="Verdana" panose="020B0604030504040204" pitchFamily="34" charset="0"/>
              </a:defRPr>
            </a:lvl6pPr>
            <a:lvl7pPr marL="2971800" indent="-228600" defTabSz="457200" fontAlgn="base">
              <a:spcBef>
                <a:spcPct val="0"/>
              </a:spcBef>
              <a:spcAft>
                <a:spcPct val="0"/>
              </a:spcAft>
              <a:defRPr>
                <a:solidFill>
                  <a:schemeClr val="tx1"/>
                </a:solidFill>
                <a:latin typeface="Verdana" panose="020B0604030504040204" pitchFamily="34" charset="0"/>
              </a:defRPr>
            </a:lvl7pPr>
            <a:lvl8pPr marL="3429000" indent="-228600" defTabSz="457200" fontAlgn="base">
              <a:spcBef>
                <a:spcPct val="0"/>
              </a:spcBef>
              <a:spcAft>
                <a:spcPct val="0"/>
              </a:spcAft>
              <a:defRPr>
                <a:solidFill>
                  <a:schemeClr val="tx1"/>
                </a:solidFill>
                <a:latin typeface="Verdana" panose="020B0604030504040204" pitchFamily="34" charset="0"/>
              </a:defRPr>
            </a:lvl8pPr>
            <a:lvl9pPr marL="3886200" indent="-228600" defTabSz="457200" fontAlgn="base">
              <a:spcBef>
                <a:spcPct val="0"/>
              </a:spcBef>
              <a:spcAft>
                <a:spcPct val="0"/>
              </a:spcAft>
              <a:defRPr>
                <a:solidFill>
                  <a:schemeClr val="tx1"/>
                </a:solidFill>
                <a:latin typeface="Verdana" panose="020B0604030504040204" pitchFamily="34" charset="0"/>
              </a:defRPr>
            </a:lvl9pPr>
          </a:lstStyle>
          <a:p>
            <a:pPr algn="ctr" eaLnBrk="1" hangingPunct="1"/>
            <a:fld id="{017548A8-E48B-B944-A14E-73A153D7BA61}" type="slidenum">
              <a:rPr lang="en-US" altLang="en-US" sz="600">
                <a:solidFill>
                  <a:srgbClr val="8C8C8E"/>
                </a:solidFill>
                <a:ea typeface="Verdana" panose="020B0604030504040204" pitchFamily="34" charset="0"/>
                <a:cs typeface="Verdana" panose="020B0604030504040204" pitchFamily="34" charset="0"/>
              </a:rPr>
              <a:pPr algn="ctr" eaLnBrk="1" hangingPunct="1"/>
              <a:t>‹#›</a:t>
            </a:fld>
            <a:endParaRPr lang="en-US" altLang="en-US" sz="600">
              <a:solidFill>
                <a:srgbClr val="8C8C8E"/>
              </a:solidFill>
              <a:ea typeface="Verdana" panose="020B0604030504040204" pitchFamily="34" charset="0"/>
              <a:cs typeface="Verdana" panose="020B0604030504040204" pitchFamily="34" charset="0"/>
            </a:endParaRPr>
          </a:p>
        </p:txBody>
      </p:sp>
      <p:pic>
        <p:nvPicPr>
          <p:cNvPr id="6" name="Picture 6" descr="bd_1bw_rgb_dbg_1_0.png">
            <a:extLst>
              <a:ext uri="{FF2B5EF4-FFF2-40B4-BE49-F238E27FC236}">
                <a16:creationId xmlns:a16="http://schemas.microsoft.com/office/drawing/2014/main" id="{393AD0B7-3790-D74A-8BFD-01EBF6B1A1B2}"/>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590213" y="6100763"/>
            <a:ext cx="1600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450FA170-5E64-794C-9E62-88DAD4924D95}"/>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9410700" y="611188"/>
            <a:ext cx="248285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34001F3-4D85-C249-AC7D-1584B7162F4D}"/>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9251950" y="3575050"/>
            <a:ext cx="28797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Shape 11">
            <a:extLst>
              <a:ext uri="{FF2B5EF4-FFF2-40B4-BE49-F238E27FC236}">
                <a16:creationId xmlns:a16="http://schemas.microsoft.com/office/drawing/2014/main" id="{684026DA-A587-4445-B8E4-5D7A749A19BC}"/>
              </a:ext>
            </a:extLst>
          </p:cNvPr>
          <p:cNvSpPr/>
          <p:nvPr userDrawn="1"/>
        </p:nvSpPr>
        <p:spPr>
          <a:xfrm rot="5400000">
            <a:off x="7078663" y="1746250"/>
            <a:ext cx="6859588" cy="3367087"/>
          </a:xfrm>
          <a:custGeom>
            <a:avLst/>
            <a:gdLst>
              <a:gd name="connsiteX0" fmla="*/ 0 w 6859924"/>
              <a:gd name="connsiteY0" fmla="*/ 2617768 h 4065326"/>
              <a:gd name="connsiteX1" fmla="*/ 0 w 6859924"/>
              <a:gd name="connsiteY1" fmla="*/ 0 h 4065326"/>
              <a:gd name="connsiteX2" fmla="*/ 6859924 w 6859924"/>
              <a:gd name="connsiteY2" fmla="*/ 0 h 4065326"/>
              <a:gd name="connsiteX3" fmla="*/ 6859924 w 6859924"/>
              <a:gd name="connsiteY3" fmla="*/ 2617768 h 4065326"/>
              <a:gd name="connsiteX4" fmla="*/ 6858002 w 6859924"/>
              <a:gd name="connsiteY4" fmla="*/ 2617768 h 4065326"/>
              <a:gd name="connsiteX5" fmla="*/ 6858002 w 6859924"/>
              <a:gd name="connsiteY5" fmla="*/ 3451340 h 4065326"/>
              <a:gd name="connsiteX6" fmla="*/ 2408935 w 6859924"/>
              <a:gd name="connsiteY6" fmla="*/ 4065326 h 4065326"/>
              <a:gd name="connsiteX7" fmla="*/ 4 w 6859924"/>
              <a:gd name="connsiteY7" fmla="*/ 3736039 h 4065326"/>
              <a:gd name="connsiteX8" fmla="*/ 4 w 6859924"/>
              <a:gd name="connsiteY8" fmla="*/ 2617768 h 406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9924" h="4065326">
                <a:moveTo>
                  <a:pt x="0" y="2617768"/>
                </a:moveTo>
                <a:lnTo>
                  <a:pt x="0" y="0"/>
                </a:lnTo>
                <a:lnTo>
                  <a:pt x="6859924" y="0"/>
                </a:lnTo>
                <a:lnTo>
                  <a:pt x="6859924" y="2617768"/>
                </a:lnTo>
                <a:lnTo>
                  <a:pt x="6858002" y="2617768"/>
                </a:lnTo>
                <a:lnTo>
                  <a:pt x="6858002" y="3451340"/>
                </a:lnTo>
                <a:lnTo>
                  <a:pt x="2408935" y="4065326"/>
                </a:lnTo>
                <a:lnTo>
                  <a:pt x="4" y="3736039"/>
                </a:lnTo>
                <a:lnTo>
                  <a:pt x="4" y="2617768"/>
                </a:lnTo>
                <a:close/>
              </a:path>
            </a:pathLst>
          </a:cu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pic>
        <p:nvPicPr>
          <p:cNvPr id="12" name="Picture 10" descr="bd_1bw_rgb_dbg_1_0.png">
            <a:extLst>
              <a:ext uri="{FF2B5EF4-FFF2-40B4-BE49-F238E27FC236}">
                <a16:creationId xmlns:a16="http://schemas.microsoft.com/office/drawing/2014/main" id="{56BEF4FC-9C01-8443-B21A-80BC6596B595}"/>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588625" y="6110288"/>
            <a:ext cx="1600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609600" y="0"/>
            <a:ext cx="5988424" cy="1335024"/>
          </a:xfrm>
          <a:prstGeom prst="rect">
            <a:avLst/>
          </a:prstGeom>
        </p:spPr>
        <p:txBody>
          <a:bodyPr vert="horz" anchor="b" anchorCtr="0">
            <a:normAutofit/>
          </a:bodyPr>
          <a:lstStyle>
            <a:lvl1pPr algn="l">
              <a:defRPr sz="3600">
                <a:solidFill>
                  <a:schemeClr val="accent6"/>
                </a:solidFill>
                <a:latin typeface="+mj-lt"/>
              </a:defRPr>
            </a:lvl1pPr>
          </a:lstStyle>
          <a:p>
            <a:r>
              <a:rPr lang="en-US"/>
              <a:t>Click to edit Master title style</a:t>
            </a:r>
          </a:p>
        </p:txBody>
      </p:sp>
      <p:sp>
        <p:nvSpPr>
          <p:cNvPr id="11" name="Content Placeholder 2"/>
          <p:cNvSpPr>
            <a:spLocks noGrp="1"/>
          </p:cNvSpPr>
          <p:nvPr>
            <p:ph idx="1"/>
          </p:nvPr>
        </p:nvSpPr>
        <p:spPr>
          <a:xfrm>
            <a:off x="609601" y="1600200"/>
            <a:ext cx="5387867" cy="4094317"/>
          </a:xfrm>
          <a:prstGeom prst="rect">
            <a:avLst/>
          </a:prstGeom>
        </p:spPr>
        <p:txBody>
          <a:bodyPr>
            <a:normAutofit/>
          </a:bodyPr>
          <a:lstStyle>
            <a:lvl1pPr marL="389448" indent="-389448">
              <a:lnSpc>
                <a:spcPct val="112000"/>
              </a:lnSpc>
              <a:spcBef>
                <a:spcPts val="800"/>
              </a:spcBef>
              <a:spcAft>
                <a:spcPts val="0"/>
              </a:spcAft>
              <a:buFont typeface="Arial"/>
              <a:buChar char="•"/>
              <a:tabLst/>
              <a:defRPr sz="2667" baseline="0">
                <a:solidFill>
                  <a:schemeClr val="tx1"/>
                </a:solidFill>
                <a:latin typeface="Verdana"/>
                <a:cs typeface="Verdana"/>
              </a:defRPr>
            </a:lvl1pPr>
            <a:lvl2pPr marL="857208" indent="-380981">
              <a:lnSpc>
                <a:spcPct val="112000"/>
              </a:lnSpc>
              <a:spcBef>
                <a:spcPts val="800"/>
              </a:spcBef>
              <a:spcAft>
                <a:spcPts val="0"/>
              </a:spcAft>
              <a:buFont typeface="Lucida Grande"/>
              <a:buChar char="–"/>
              <a:defRPr sz="2400">
                <a:solidFill>
                  <a:schemeClr val="tx1"/>
                </a:solidFill>
                <a:latin typeface="Verdana"/>
                <a:cs typeface="Verdana"/>
              </a:defRPr>
            </a:lvl2pPr>
            <a:lvl3pPr marL="1454078" indent="-304784">
              <a:lnSpc>
                <a:spcPct val="112000"/>
              </a:lnSpc>
              <a:spcBef>
                <a:spcPts val="800"/>
              </a:spcBef>
              <a:spcAft>
                <a:spcPts val="0"/>
              </a:spcAft>
              <a:buFont typeface="Arial"/>
              <a:buChar char="•"/>
              <a:defRPr sz="2133">
                <a:solidFill>
                  <a:schemeClr val="tx1"/>
                </a:solidFill>
                <a:latin typeface="Verdana"/>
                <a:cs typeface="Verdana"/>
              </a:defRPr>
            </a:lvl3pPr>
            <a:lvl4pPr marL="1983218" indent="-304784">
              <a:lnSpc>
                <a:spcPct val="112000"/>
              </a:lnSpc>
              <a:spcBef>
                <a:spcPts val="800"/>
              </a:spcBef>
              <a:spcAft>
                <a:spcPts val="0"/>
              </a:spcAft>
              <a:buFont typeface="Lucida Grande"/>
              <a:buChar char="–"/>
              <a:defRPr sz="2133">
                <a:solidFill>
                  <a:schemeClr val="tx1"/>
                </a:solidFill>
                <a:latin typeface="Verdana"/>
                <a:cs typeface="Verdana"/>
              </a:defRPr>
            </a:lvl4pPr>
            <a:lvl5pPr marL="2592789" indent="-304784">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197753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1_Bullet list with subhea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24FD55AF-BC89-B041-A4C7-5206EA389BDE}"/>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4" name="Object 6" hidden="1">
                        <a:extLst>
                          <a:ext uri="{FF2B5EF4-FFF2-40B4-BE49-F238E27FC236}">
                            <a16:creationId xmlns:a16="http://schemas.microsoft.com/office/drawing/2014/main" id="{24FD55AF-BC89-B041-A4C7-5206EA389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7" descr="bd_3_rgb_lbg_1_0.png">
            <a:extLst>
              <a:ext uri="{FF2B5EF4-FFF2-40B4-BE49-F238E27FC236}">
                <a16:creationId xmlns:a16="http://schemas.microsoft.com/office/drawing/2014/main" id="{39E8C087-75C2-CE47-A47B-3CEFF1613EB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Woman writing on a note stuck to a whiteboard">
            <a:extLst>
              <a:ext uri="{FF2B5EF4-FFF2-40B4-BE49-F238E27FC236}">
                <a16:creationId xmlns:a16="http://schemas.microsoft.com/office/drawing/2014/main" id="{7D1A1D75-8FF3-AD4A-9733-CFD0ADBB134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
            <a:extLst>
              <a:ext uri="{FF2B5EF4-FFF2-40B4-BE49-F238E27FC236}">
                <a16:creationId xmlns:a16="http://schemas.microsoft.com/office/drawing/2014/main" id="{904A0823-0ED7-F442-A23C-41E6989CCE8B}"/>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05D665AA-CDB8-B742-87FE-D821D9619928}" type="slidenum">
              <a:rPr lang="en-US" smtClean="0">
                <a:ea typeface="ＭＳ Ｐゴシック" charset="0"/>
              </a:rPr>
              <a:pPr defTabSz="609507">
                <a:defRPr/>
              </a:pPr>
              <a:t>‹#›</a:t>
            </a:fld>
            <a:endParaRPr lang="en-US" dirty="0">
              <a:ea typeface="ＭＳ Ｐゴシック" charset="0"/>
            </a:endParaRPr>
          </a:p>
        </p:txBody>
      </p:sp>
      <p:sp>
        <p:nvSpPr>
          <p:cNvPr id="5" name="Text Placeholder 4"/>
          <p:cNvSpPr>
            <a:spLocks noGrp="1"/>
          </p:cNvSpPr>
          <p:nvPr>
            <p:ph type="body" sz="quarter" idx="10"/>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7"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0904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3_Bullet list with subhead">
    <p:spTree>
      <p:nvGrpSpPr>
        <p:cNvPr id="1" name=""/>
        <p:cNvGrpSpPr/>
        <p:nvPr/>
      </p:nvGrpSpPr>
      <p:grpSpPr>
        <a:xfrm>
          <a:off x="0" y="0"/>
          <a:ext cx="0" cy="0"/>
          <a:chOff x="0" y="0"/>
          <a:chExt cx="0" cy="0"/>
        </a:xfrm>
      </p:grpSpPr>
      <p:pic>
        <p:nvPicPr>
          <p:cNvPr id="4" name="Picture 6" descr="Woman writing on a note stuck to a whiteboard">
            <a:extLst>
              <a:ext uri="{FF2B5EF4-FFF2-40B4-BE49-F238E27FC236}">
                <a16:creationId xmlns:a16="http://schemas.microsoft.com/office/drawing/2014/main" id="{11215252-E6BD-E941-BB93-D71A0CF8554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7" hidden="1">
            <a:extLst>
              <a:ext uri="{FF2B5EF4-FFF2-40B4-BE49-F238E27FC236}">
                <a16:creationId xmlns:a16="http://schemas.microsoft.com/office/drawing/2014/main" id="{2D4DCE76-69DD-C146-B97A-B514A938CC4E}"/>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6" name="Object 7" hidden="1">
                        <a:extLst>
                          <a:ext uri="{FF2B5EF4-FFF2-40B4-BE49-F238E27FC236}">
                            <a16:creationId xmlns:a16="http://schemas.microsoft.com/office/drawing/2014/main" id="{2D4DCE76-69DD-C146-B97A-B514A938CC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8" descr="bd_3_rgb_lbg_1_0.png">
            <a:extLst>
              <a:ext uri="{FF2B5EF4-FFF2-40B4-BE49-F238E27FC236}">
                <a16:creationId xmlns:a16="http://schemas.microsoft.com/office/drawing/2014/main" id="{9B547D06-F204-1340-8264-92D98B91494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uzzle pieces">
            <a:extLst>
              <a:ext uri="{FF2B5EF4-FFF2-40B4-BE49-F238E27FC236}">
                <a16:creationId xmlns:a16="http://schemas.microsoft.com/office/drawing/2014/main" id="{4D8D2E37-134C-EF49-9E84-D288215EC73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t="-99"/>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a:extLst>
              <a:ext uri="{FF2B5EF4-FFF2-40B4-BE49-F238E27FC236}">
                <a16:creationId xmlns:a16="http://schemas.microsoft.com/office/drawing/2014/main" id="{DEA03492-FAFF-634C-A68D-255CB8AB5E66}"/>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F0559337-4ED7-004B-AB75-FD14F1D758BD}" type="slidenum">
              <a:rPr lang="en-US" smtClean="0">
                <a:ea typeface="ＭＳ Ｐゴシック" charset="0"/>
              </a:rPr>
              <a:pPr defTabSz="609507">
                <a:defRPr/>
              </a:pPr>
              <a:t>‹#›</a:t>
            </a:fld>
            <a:endParaRPr lang="en-US" dirty="0">
              <a:ea typeface="ＭＳ Ｐゴシック" charset="0"/>
            </a:endParaRPr>
          </a:p>
        </p:txBody>
      </p:sp>
      <p:sp>
        <p:nvSpPr>
          <p:cNvPr id="5" name="Text Placeholder 4"/>
          <p:cNvSpPr>
            <a:spLocks noGrp="1"/>
          </p:cNvSpPr>
          <p:nvPr>
            <p:ph type="body" sz="quarter" idx="10"/>
          </p:nvPr>
        </p:nvSpPr>
        <p:spPr>
          <a:xfrm>
            <a:off x="5472112" y="228125"/>
            <a:ext cx="6471128"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
        <p:nvSpPr>
          <p:cNvPr id="7" name="Content Placeholder 2"/>
          <p:cNvSpPr>
            <a:spLocks noGrp="1"/>
          </p:cNvSpPr>
          <p:nvPr>
            <p:ph idx="1"/>
          </p:nvPr>
        </p:nvSpPr>
        <p:spPr>
          <a:xfrm>
            <a:off x="5472113" y="1629228"/>
            <a:ext cx="6471128"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9087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E442F00-72C0-E848-94F7-23BAE00E0598}"/>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DE442F00-72C0-E848-94F7-23BAE00E0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0EB0255E-E797-1A4A-A6C9-7DF4912C12A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5A0BAAFF-85C4-7347-BBA5-47A2718DB6C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88" y="0"/>
            <a:ext cx="4883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115516D6-02BA-7341-B63E-9004E9DD9DEF}"/>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679DFE2A-46AF-0242-8D0F-ECCD90092E91}" type="slidenum">
              <a:rPr lang="en-US" smtClean="0">
                <a:ea typeface="ＭＳ Ｐゴシック" charset="0"/>
              </a:rPr>
              <a:pPr defTabSz="609507">
                <a:defRPr/>
              </a:pPr>
              <a:t>‹#›</a:t>
            </a:fld>
            <a:endParaRPr lang="en-US" dirty="0">
              <a:ea typeface="ＭＳ Ｐゴシック" charset="0"/>
            </a:endParaRPr>
          </a:p>
        </p:txBody>
      </p:sp>
      <p:sp>
        <p:nvSpPr>
          <p:cNvPr id="5" name="Text Placeholder 4"/>
          <p:cNvSpPr>
            <a:spLocks noGrp="1"/>
          </p:cNvSpPr>
          <p:nvPr>
            <p:ph type="body" sz="quarter" idx="10"/>
          </p:nvPr>
        </p:nvSpPr>
        <p:spPr>
          <a:xfrm>
            <a:off x="5561215" y="2579439"/>
            <a:ext cx="5427951" cy="914400"/>
          </a:xfrm>
          <a:prstGeom prst="rect">
            <a:avLst/>
          </a:prstGeom>
        </p:spPr>
        <p:txBody>
          <a:bodyPr/>
          <a:lstStyle>
            <a:lvl1pPr marL="0" indent="0" algn="l" defTabSz="609555" rtl="0" eaLnBrk="1" fontAlgn="base" latinLnBrk="0" hangingPunct="1">
              <a:spcBef>
                <a:spcPct val="0"/>
              </a:spcBef>
              <a:spcAft>
                <a:spcPct val="0"/>
              </a:spcAft>
              <a:buNone/>
              <a:defRPr lang="en-US" sz="3200" kern="1200" dirty="0" smtClean="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1842490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35AECAF2-95A6-2E48-ADC5-4F5F0AAB033E}"/>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35AECAF2-95A6-2E48-ADC5-4F5F0AAB03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90D66D21-EEAF-7045-BD42-06A6B5C01E4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CA5FEA46-2ABC-D544-A674-DDB921F758B0}"/>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F66719A0-47A2-284B-A0ED-62687EE5A172}" type="slidenum">
              <a:rPr lang="en-US" smtClean="0">
                <a:ea typeface="ＭＳ Ｐゴシック" charset="0"/>
              </a:rPr>
              <a:pPr defTabSz="609507">
                <a:defRPr/>
              </a:pPr>
              <a:t>‹#›</a:t>
            </a:fld>
            <a:endParaRPr lang="en-US" dirty="0">
              <a:ea typeface="ＭＳ Ｐゴシック" charset="0"/>
            </a:endParaRPr>
          </a:p>
        </p:txBody>
      </p:sp>
      <p:pic>
        <p:nvPicPr>
          <p:cNvPr id="7" name="Picture 9" descr="A picture containing person, wall, person, standing&#10;&#10;Description automatically generated">
            <a:extLst>
              <a:ext uri="{FF2B5EF4-FFF2-40B4-BE49-F238E27FC236}">
                <a16:creationId xmlns:a16="http://schemas.microsoft.com/office/drawing/2014/main" id="{D69EFA4E-7D1F-0344-B73A-71033549D92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5561215" y="2579439"/>
            <a:ext cx="5427951" cy="914400"/>
          </a:xfrm>
          <a:prstGeom prst="rect">
            <a:avLst/>
          </a:prstGeom>
        </p:spPr>
        <p:txBody>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3767249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5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3D8C1FBE-4ADA-1D40-B4F8-E2F6CC17A6AB}"/>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3D8C1FBE-4ADA-1D40-B4F8-E2F6CC17A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4F88596C-45BB-5248-B341-43E6252C3C1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63D56987-4AB0-E940-A7D1-0CD49060D9D2}"/>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DF9E1F4B-92EA-B849-B09B-9A3F6F96AB52}" type="slidenum">
              <a:rPr lang="en-US" smtClean="0">
                <a:ea typeface="ＭＳ Ｐゴシック" charset="0"/>
              </a:rPr>
              <a:pPr defTabSz="609507">
                <a:defRPr/>
              </a:pPr>
              <a:t>‹#›</a:t>
            </a:fld>
            <a:endParaRPr lang="en-US" dirty="0">
              <a:ea typeface="ＭＳ Ｐゴシック" charset="0"/>
            </a:endParaRPr>
          </a:p>
        </p:txBody>
      </p:sp>
      <p:pic>
        <p:nvPicPr>
          <p:cNvPr id="7" name="Picture 9">
            <a:extLst>
              <a:ext uri="{FF2B5EF4-FFF2-40B4-BE49-F238E27FC236}">
                <a16:creationId xmlns:a16="http://schemas.microsoft.com/office/drawing/2014/main" id="{6595359B-BE80-A54E-B724-C768E56C853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5561215" y="2579439"/>
            <a:ext cx="5427951" cy="914400"/>
          </a:xfrm>
          <a:prstGeom prst="rect">
            <a:avLst/>
          </a:prstGeom>
        </p:spPr>
        <p:txBody>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2265048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6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D3C9EEC-493D-C946-A288-2F2D3AC60A7E}"/>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DD3C9EEC-493D-C946-A288-2F2D3AC60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168A12A6-7FB2-F343-9B53-C7130DE279C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C026902C-4957-8A47-B6AF-C85174895675}"/>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4551D846-8CDE-834C-9447-9AA4DAC85CCE}" type="slidenum">
              <a:rPr lang="en-US" smtClean="0">
                <a:ea typeface="ＭＳ Ｐゴシック" charset="0"/>
              </a:rPr>
              <a:pPr defTabSz="609507">
                <a:defRPr/>
              </a:pPr>
              <a:t>‹#›</a:t>
            </a:fld>
            <a:endParaRPr lang="en-US" dirty="0">
              <a:ea typeface="ＭＳ Ｐゴシック" charset="0"/>
            </a:endParaRPr>
          </a:p>
        </p:txBody>
      </p:sp>
      <p:pic>
        <p:nvPicPr>
          <p:cNvPr id="7" name="Picture 9">
            <a:extLst>
              <a:ext uri="{FF2B5EF4-FFF2-40B4-BE49-F238E27FC236}">
                <a16:creationId xmlns:a16="http://schemas.microsoft.com/office/drawing/2014/main" id="{CFEF332C-C234-554E-92B3-21FB74613F7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5561215" y="2579439"/>
            <a:ext cx="5427951"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1532991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0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3BAB5084-6991-CA43-9D30-576D04CE7948}"/>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3BAB5084-6991-CA43-9D30-576D04CE7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F9EDA098-ACAA-324C-A536-8ADB9ED11C2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miling male doctor talking in clinic corridor">
            <a:extLst>
              <a:ext uri="{FF2B5EF4-FFF2-40B4-BE49-F238E27FC236}">
                <a16:creationId xmlns:a16="http://schemas.microsoft.com/office/drawing/2014/main" id="{DE370176-0FE6-8B40-9D62-33E540BA892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flipH="1">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4165AEC0-ADFD-464E-81BB-6E7289617331}"/>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80689988-710A-1D44-85EE-811DFA30C7A5}" type="slidenum">
              <a:rPr lang="en-US" smtClean="0">
                <a:ea typeface="ＭＳ Ｐゴシック" charset="0"/>
              </a:rPr>
              <a:pPr defTabSz="609507">
                <a:defRPr/>
              </a:pPr>
              <a:t>‹#›</a:t>
            </a:fld>
            <a:endParaRPr lang="en-US" dirty="0">
              <a:ea typeface="ＭＳ Ｐゴシック" charset="0"/>
            </a:endParaRPr>
          </a:p>
        </p:txBody>
      </p:sp>
      <p:sp>
        <p:nvSpPr>
          <p:cNvPr id="5" name="Text Placeholder 4"/>
          <p:cNvSpPr>
            <a:spLocks noGrp="1"/>
          </p:cNvSpPr>
          <p:nvPr>
            <p:ph type="body" sz="quarter" idx="10"/>
          </p:nvPr>
        </p:nvSpPr>
        <p:spPr>
          <a:xfrm>
            <a:off x="5561215" y="2579439"/>
            <a:ext cx="5427951"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2045340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1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7650B6D-8B32-064F-9DF2-C13775415FC7}"/>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47650B6D-8B32-064F-9DF2-C13775415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521145C2-AEB1-AE46-8C2D-2E7437F208D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Researcher examining test tube">
            <a:extLst>
              <a:ext uri="{FF2B5EF4-FFF2-40B4-BE49-F238E27FC236}">
                <a16:creationId xmlns:a16="http://schemas.microsoft.com/office/drawing/2014/main" id="{0CBA1CE8-077B-CB48-8F4A-4D207425CD3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65D1C6E2-7C8C-F047-A059-50F053DC362A}"/>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DBBFEC3F-43DF-C14E-A380-47F2B3C52378}" type="slidenum">
              <a:rPr lang="en-US" smtClean="0">
                <a:ea typeface="ＭＳ Ｐゴシック" charset="0"/>
              </a:rPr>
              <a:pPr defTabSz="609507">
                <a:defRPr/>
              </a:pPr>
              <a:t>‹#›</a:t>
            </a:fld>
            <a:endParaRPr lang="en-US" dirty="0">
              <a:ea typeface="ＭＳ Ｐゴシック" charset="0"/>
            </a:endParaRPr>
          </a:p>
        </p:txBody>
      </p:sp>
      <p:sp>
        <p:nvSpPr>
          <p:cNvPr id="5" name="Text Placeholder 4"/>
          <p:cNvSpPr>
            <a:spLocks noGrp="1"/>
          </p:cNvSpPr>
          <p:nvPr>
            <p:ph type="body" sz="quarter" idx="10"/>
          </p:nvPr>
        </p:nvSpPr>
        <p:spPr>
          <a:xfrm>
            <a:off x="5561215" y="2579439"/>
            <a:ext cx="5427951"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7450450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2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8BD4D11A-356E-3649-956F-D9ED6AC7B2D0}"/>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8BD4D11A-356E-3649-956F-D9ED6AC7B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E071C319-A2DC-704C-B4EA-E7567ECD5B0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Researcher holding filled test tube">
            <a:extLst>
              <a:ext uri="{FF2B5EF4-FFF2-40B4-BE49-F238E27FC236}">
                <a16:creationId xmlns:a16="http://schemas.microsoft.com/office/drawing/2014/main" id="{9DE77B82-5764-454F-8BFC-DD1839EC180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421E164B-D7E0-4749-B7BE-31C0ED5F8E47}"/>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75540CD9-E07B-CE49-85AD-7FE64A8F21CD}" type="slidenum">
              <a:rPr lang="en-US" smtClean="0">
                <a:ea typeface="ＭＳ Ｐゴシック" charset="0"/>
              </a:rPr>
              <a:pPr defTabSz="609507">
                <a:defRPr/>
              </a:pPr>
              <a:t>‹#›</a:t>
            </a:fld>
            <a:endParaRPr lang="en-US" dirty="0">
              <a:ea typeface="ＭＳ Ｐゴシック" charset="0"/>
            </a:endParaRPr>
          </a:p>
        </p:txBody>
      </p:sp>
      <p:sp>
        <p:nvSpPr>
          <p:cNvPr id="5" name="Text Placeholder 4"/>
          <p:cNvSpPr>
            <a:spLocks noGrp="1"/>
          </p:cNvSpPr>
          <p:nvPr>
            <p:ph type="body" sz="quarter" idx="10"/>
          </p:nvPr>
        </p:nvSpPr>
        <p:spPr>
          <a:xfrm>
            <a:off x="5561215" y="2579439"/>
            <a:ext cx="5427951"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1980427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4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AAAE4A51-C948-EE4A-9E88-C890087CA645}"/>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AAAE4A51-C948-EE4A-9E88-C890087CA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34C11373-47CE-5C44-ACB0-D048736AE7B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65E53F74-E94A-DD48-BF58-FFA2654F846E}"/>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A50818FF-48B4-5B42-AC25-83E12AC09FA4}" type="slidenum">
              <a:rPr lang="en-US" smtClean="0">
                <a:ea typeface="ＭＳ Ｐゴシック" charset="0"/>
              </a:rPr>
              <a:pPr defTabSz="609507">
                <a:defRPr/>
              </a:pPr>
              <a:t>‹#›</a:t>
            </a:fld>
            <a:endParaRPr lang="en-US" dirty="0">
              <a:ea typeface="ＭＳ Ｐゴシック" charset="0"/>
            </a:endParaRPr>
          </a:p>
        </p:txBody>
      </p:sp>
      <p:pic>
        <p:nvPicPr>
          <p:cNvPr id="7" name="Picture 9">
            <a:extLst>
              <a:ext uri="{FF2B5EF4-FFF2-40B4-BE49-F238E27FC236}">
                <a16:creationId xmlns:a16="http://schemas.microsoft.com/office/drawing/2014/main" id="{D8E16F4E-57D8-D840-BA0F-8DF28140B15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5561215" y="2579439"/>
            <a:ext cx="5427951"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306472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Design 1) (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F656E21-3FC8-3A4F-8FF5-28C25CFD1DF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600950" y="0"/>
            <a:ext cx="4591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d_1bw_rgb_dbg_1_0.png">
            <a:extLst>
              <a:ext uri="{FF2B5EF4-FFF2-40B4-BE49-F238E27FC236}">
                <a16:creationId xmlns:a16="http://schemas.microsoft.com/office/drawing/2014/main" id="{AF9B42B4-0A86-E54E-8B20-24599B53DD7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90213" y="6100763"/>
            <a:ext cx="1600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7"/>
          <p:cNvSpPr>
            <a:spLocks noGrp="1"/>
          </p:cNvSpPr>
          <p:nvPr>
            <p:ph type="title"/>
          </p:nvPr>
        </p:nvSpPr>
        <p:spPr>
          <a:xfrm>
            <a:off x="609600" y="0"/>
            <a:ext cx="5988424" cy="1335024"/>
          </a:xfrm>
          <a:prstGeom prst="rect">
            <a:avLst/>
          </a:prstGeom>
        </p:spPr>
        <p:txBody>
          <a:bodyPr vert="horz" anchor="b" anchorCtr="0">
            <a:normAutofit/>
          </a:bodyPr>
          <a:lstStyle>
            <a:lvl1pPr algn="l">
              <a:defRPr sz="3600">
                <a:solidFill>
                  <a:schemeClr val="accent6"/>
                </a:solidFill>
                <a:latin typeface="+mj-lt"/>
              </a:defRPr>
            </a:lvl1pPr>
          </a:lstStyle>
          <a:p>
            <a:r>
              <a:rPr lang="en-US"/>
              <a:t>Click to edit Master title style</a:t>
            </a:r>
          </a:p>
        </p:txBody>
      </p:sp>
      <p:sp>
        <p:nvSpPr>
          <p:cNvPr id="8" name="Content Placeholder 2"/>
          <p:cNvSpPr>
            <a:spLocks noGrp="1"/>
          </p:cNvSpPr>
          <p:nvPr>
            <p:ph idx="1"/>
          </p:nvPr>
        </p:nvSpPr>
        <p:spPr>
          <a:xfrm>
            <a:off x="609601" y="1600200"/>
            <a:ext cx="5387867" cy="4094317"/>
          </a:xfrm>
          <a:prstGeom prst="rect">
            <a:avLst/>
          </a:prstGeom>
        </p:spPr>
        <p:txBody>
          <a:bodyPr>
            <a:normAutofit/>
          </a:bodyPr>
          <a:lstStyle>
            <a:lvl1pPr marL="389448" indent="-389448">
              <a:lnSpc>
                <a:spcPct val="112000"/>
              </a:lnSpc>
              <a:spcBef>
                <a:spcPts val="800"/>
              </a:spcBef>
              <a:spcAft>
                <a:spcPts val="0"/>
              </a:spcAft>
              <a:buFont typeface="Arial"/>
              <a:buChar char="•"/>
              <a:tabLst/>
              <a:defRPr sz="2667" baseline="0">
                <a:solidFill>
                  <a:schemeClr val="tx1"/>
                </a:solidFill>
                <a:latin typeface="Verdana"/>
                <a:cs typeface="Verdana"/>
              </a:defRPr>
            </a:lvl1pPr>
            <a:lvl2pPr marL="857208" indent="-380981">
              <a:lnSpc>
                <a:spcPct val="112000"/>
              </a:lnSpc>
              <a:spcBef>
                <a:spcPts val="800"/>
              </a:spcBef>
              <a:spcAft>
                <a:spcPts val="0"/>
              </a:spcAft>
              <a:buFont typeface="Lucida Grande"/>
              <a:buChar char="–"/>
              <a:defRPr sz="2400">
                <a:solidFill>
                  <a:schemeClr val="tx1"/>
                </a:solidFill>
                <a:latin typeface="Verdana"/>
                <a:cs typeface="Verdana"/>
              </a:defRPr>
            </a:lvl2pPr>
            <a:lvl3pPr marL="1454078" indent="-304784">
              <a:lnSpc>
                <a:spcPct val="112000"/>
              </a:lnSpc>
              <a:spcBef>
                <a:spcPts val="800"/>
              </a:spcBef>
              <a:spcAft>
                <a:spcPts val="0"/>
              </a:spcAft>
              <a:buFont typeface="Arial"/>
              <a:buChar char="•"/>
              <a:defRPr sz="2133">
                <a:solidFill>
                  <a:schemeClr val="tx1"/>
                </a:solidFill>
                <a:latin typeface="Verdana"/>
                <a:cs typeface="Verdana"/>
              </a:defRPr>
            </a:lvl3pPr>
            <a:lvl4pPr marL="1983218" indent="-304784">
              <a:lnSpc>
                <a:spcPct val="112000"/>
              </a:lnSpc>
              <a:spcBef>
                <a:spcPts val="800"/>
              </a:spcBef>
              <a:spcAft>
                <a:spcPts val="0"/>
              </a:spcAft>
              <a:buFont typeface="Lucida Grande"/>
              <a:buChar char="–"/>
              <a:defRPr sz="2133">
                <a:solidFill>
                  <a:schemeClr val="tx1"/>
                </a:solidFill>
                <a:latin typeface="Verdana"/>
                <a:cs typeface="Verdana"/>
              </a:defRPr>
            </a:lvl4pPr>
            <a:lvl5pPr marL="2592789" indent="-304784">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a:extLst>
              <a:ext uri="{FF2B5EF4-FFF2-40B4-BE49-F238E27FC236}">
                <a16:creationId xmlns:a16="http://schemas.microsoft.com/office/drawing/2014/main" id="{FC11074D-8073-7444-99CC-AD2762100E17}"/>
              </a:ext>
            </a:extLst>
          </p:cNvPr>
          <p:cNvSpPr>
            <a:spLocks noGrp="1"/>
          </p:cNvSpPr>
          <p:nvPr>
            <p:ph type="sldNum" sz="quarter"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a:p>
            <a:pPr>
              <a:defRPr/>
            </a:pPr>
            <a:endParaRPr lang="en-US"/>
          </a:p>
        </p:txBody>
      </p:sp>
    </p:spTree>
    <p:extLst>
      <p:ext uri="{BB962C8B-B14F-4D97-AF65-F5344CB8AC3E}">
        <p14:creationId xmlns:p14="http://schemas.microsoft.com/office/powerpoint/2010/main" val="2861060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5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F0022977-E170-9B4A-9FC4-F5FE4FF24678}"/>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F0022977-E170-9B4A-9FC4-F5FE4FF24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AF9DBA0D-9AD9-3840-B940-9D2B64A6D9F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D91AD86A-1337-D54E-8EC0-E47493D44D0D}"/>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32470DC2-2E1C-2144-A57E-4B35FBA59089}" type="slidenum">
              <a:rPr lang="en-US" smtClean="0">
                <a:ea typeface="ＭＳ Ｐゴシック" charset="0"/>
              </a:rPr>
              <a:pPr defTabSz="609507">
                <a:defRPr/>
              </a:pPr>
              <a:t>‹#›</a:t>
            </a:fld>
            <a:endParaRPr lang="en-US" dirty="0">
              <a:ea typeface="ＭＳ Ｐゴシック" charset="0"/>
            </a:endParaRPr>
          </a:p>
        </p:txBody>
      </p:sp>
      <p:pic>
        <p:nvPicPr>
          <p:cNvPr id="7" name="Picture 9" descr="A picture containing person&#10;&#10;Description automatically generated">
            <a:extLst>
              <a:ext uri="{FF2B5EF4-FFF2-40B4-BE49-F238E27FC236}">
                <a16:creationId xmlns:a16="http://schemas.microsoft.com/office/drawing/2014/main" id="{64DD1AB8-90EC-694C-8ECE-9BBBD54A88C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5561215" y="2579439"/>
            <a:ext cx="5427951"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3214776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6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BEED1D30-FD58-1D48-8A68-2E26D8DCE8E1}"/>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BEED1D30-FD58-1D48-8A68-2E26D8DCE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9AE467C7-6E2E-4D40-82CA-6790BD707A7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ne glowing light bulb among rows of unlit bulbs">
            <a:extLst>
              <a:ext uri="{FF2B5EF4-FFF2-40B4-BE49-F238E27FC236}">
                <a16:creationId xmlns:a16="http://schemas.microsoft.com/office/drawing/2014/main" id="{CCF105E8-302C-474C-BBAB-878FC8D2C80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1F05CC0F-691B-8D42-A6D9-FE8D6DD27A3B}"/>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FC130A84-7E84-5749-B6A5-E15011F8DCD8}" type="slidenum">
              <a:rPr lang="en-US" smtClean="0">
                <a:ea typeface="ＭＳ Ｐゴシック" charset="0"/>
              </a:rPr>
              <a:pPr defTabSz="609507">
                <a:defRPr/>
              </a:pPr>
              <a:t>‹#›</a:t>
            </a:fld>
            <a:endParaRPr lang="en-US" dirty="0">
              <a:ea typeface="ＭＳ Ｐゴシック" charset="0"/>
            </a:endParaRPr>
          </a:p>
        </p:txBody>
      </p:sp>
      <p:sp>
        <p:nvSpPr>
          <p:cNvPr id="5" name="Text Placeholder 4"/>
          <p:cNvSpPr>
            <a:spLocks noGrp="1"/>
          </p:cNvSpPr>
          <p:nvPr>
            <p:ph type="body" sz="quarter" idx="10"/>
          </p:nvPr>
        </p:nvSpPr>
        <p:spPr>
          <a:xfrm>
            <a:off x="5561215" y="2579439"/>
            <a:ext cx="5427951"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3285108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7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E9857242-C90D-3B45-BB2E-32FCF5CCD440}"/>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E9857242-C90D-3B45-BB2E-32FCF5CCD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37628576-C4E8-2149-ACC5-D2CAEB15AC7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encils">
            <a:extLst>
              <a:ext uri="{FF2B5EF4-FFF2-40B4-BE49-F238E27FC236}">
                <a16:creationId xmlns:a16="http://schemas.microsoft.com/office/drawing/2014/main" id="{4EAF85E6-F7FE-D648-B9F2-DAAFC370909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r="-121"/>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0691EA57-F222-8348-A3C3-274319587C98}"/>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DB8C95E6-8B8C-A645-AC1E-955818637048}" type="slidenum">
              <a:rPr lang="en-US" smtClean="0">
                <a:ea typeface="ＭＳ Ｐゴシック" charset="0"/>
              </a:rPr>
              <a:pPr defTabSz="609507">
                <a:defRPr/>
              </a:pPr>
              <a:t>‹#›</a:t>
            </a:fld>
            <a:endParaRPr lang="en-US" dirty="0">
              <a:ea typeface="ＭＳ Ｐゴシック" charset="0"/>
            </a:endParaRPr>
          </a:p>
        </p:txBody>
      </p:sp>
      <p:sp>
        <p:nvSpPr>
          <p:cNvPr id="5" name="Text Placeholder 4"/>
          <p:cNvSpPr>
            <a:spLocks noGrp="1"/>
          </p:cNvSpPr>
          <p:nvPr>
            <p:ph type="body" sz="quarter" idx="10"/>
          </p:nvPr>
        </p:nvSpPr>
        <p:spPr>
          <a:xfrm>
            <a:off x="5561215" y="2579439"/>
            <a:ext cx="5427951"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3914450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8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B5A05B-68F1-6742-A41F-0E2BB9005D4D}"/>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C2B5A05B-68F1-6742-A41F-0E2BB9005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EE510590-F335-8B42-B3AD-AC2B795F02C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Wall of advesive notes with one standing out">
            <a:extLst>
              <a:ext uri="{FF2B5EF4-FFF2-40B4-BE49-F238E27FC236}">
                <a16:creationId xmlns:a16="http://schemas.microsoft.com/office/drawing/2014/main" id="{9C996BD6-C8AF-B24A-82ED-A164E7F9B9C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02B447DA-11AB-0A4B-B3DA-BF522E246566}"/>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6557FD8A-5F7C-0747-95F0-85FD8A5C10FB}" type="slidenum">
              <a:rPr lang="en-US" smtClean="0">
                <a:ea typeface="ＭＳ Ｐゴシック" charset="0"/>
              </a:rPr>
              <a:pPr defTabSz="609507">
                <a:defRPr/>
              </a:pPr>
              <a:t>‹#›</a:t>
            </a:fld>
            <a:endParaRPr lang="en-US" dirty="0">
              <a:ea typeface="ＭＳ Ｐゴシック" charset="0"/>
            </a:endParaRPr>
          </a:p>
        </p:txBody>
      </p:sp>
      <p:sp>
        <p:nvSpPr>
          <p:cNvPr id="5" name="Text Placeholder 4"/>
          <p:cNvSpPr>
            <a:spLocks noGrp="1"/>
          </p:cNvSpPr>
          <p:nvPr>
            <p:ph type="body" sz="quarter" idx="10"/>
          </p:nvPr>
        </p:nvSpPr>
        <p:spPr>
          <a:xfrm>
            <a:off x="5561215" y="2579439"/>
            <a:ext cx="5427951"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837444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9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F18EF304-34D8-2C4D-918D-2E03C38196F2}"/>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F18EF304-34D8-2C4D-918D-2E03C3819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63297B67-9415-784F-8E8E-4AE3E667827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alendar on table">
            <a:extLst>
              <a:ext uri="{FF2B5EF4-FFF2-40B4-BE49-F238E27FC236}">
                <a16:creationId xmlns:a16="http://schemas.microsoft.com/office/drawing/2014/main" id="{1936F903-4B61-D547-A696-F5BEC6240FF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2E07B952-E6A7-A54C-A189-8BBFEF20EA00}"/>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32CA9C8A-488A-4A45-B1E1-12F2CF30CE6F}" type="slidenum">
              <a:rPr lang="en-US" smtClean="0">
                <a:ea typeface="ＭＳ Ｐゴシック" charset="0"/>
              </a:rPr>
              <a:pPr defTabSz="609507">
                <a:defRPr/>
              </a:pPr>
              <a:t>‹#›</a:t>
            </a:fld>
            <a:endParaRPr lang="en-US" dirty="0">
              <a:ea typeface="ＭＳ Ｐゴシック" charset="0"/>
            </a:endParaRPr>
          </a:p>
        </p:txBody>
      </p:sp>
      <p:sp>
        <p:nvSpPr>
          <p:cNvPr id="5" name="Text Placeholder 4"/>
          <p:cNvSpPr>
            <a:spLocks noGrp="1"/>
          </p:cNvSpPr>
          <p:nvPr>
            <p:ph type="body" sz="quarter" idx="10"/>
          </p:nvPr>
        </p:nvSpPr>
        <p:spPr>
          <a:xfrm>
            <a:off x="5561215" y="2579439"/>
            <a:ext cx="5427951"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36458984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0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EE68CC55-D65B-3F4E-8258-FA1D9DC9D343}"/>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EE68CC55-D65B-3F4E-8258-FA1D9DC9D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9FF31BA4-EDB0-B24F-A29C-8BDBBA92D0B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ourglass and a calendar">
            <a:extLst>
              <a:ext uri="{FF2B5EF4-FFF2-40B4-BE49-F238E27FC236}">
                <a16:creationId xmlns:a16="http://schemas.microsoft.com/office/drawing/2014/main" id="{EA83DD43-1EA7-C24A-8509-AB588E01A70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FA647636-0097-B645-89FD-D53EA7D45E35}"/>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3619BCDE-A95A-1943-96A3-AC2616ECD922}" type="slidenum">
              <a:rPr lang="en-US" smtClean="0">
                <a:ea typeface="ＭＳ Ｐゴシック" charset="0"/>
              </a:rPr>
              <a:pPr defTabSz="609507">
                <a:defRPr/>
              </a:pPr>
              <a:t>‹#›</a:t>
            </a:fld>
            <a:endParaRPr lang="en-US" dirty="0">
              <a:ea typeface="ＭＳ Ｐゴシック" charset="0"/>
            </a:endParaRPr>
          </a:p>
        </p:txBody>
      </p:sp>
      <p:sp>
        <p:nvSpPr>
          <p:cNvPr id="5" name="Text Placeholder 4"/>
          <p:cNvSpPr>
            <a:spLocks noGrp="1"/>
          </p:cNvSpPr>
          <p:nvPr>
            <p:ph type="body" sz="quarter" idx="10"/>
          </p:nvPr>
        </p:nvSpPr>
        <p:spPr>
          <a:xfrm>
            <a:off x="5561215" y="2579439"/>
            <a:ext cx="5427951"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3291195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1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E2454FB-1C20-4044-BE76-2ABA66AF9903}"/>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DE2454FB-1C20-4044-BE76-2ABA66AF9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C0DEAB32-32DE-6740-995C-51A1F7FCFA5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Woman writing on a note stuck to a whiteboard">
            <a:extLst>
              <a:ext uri="{FF2B5EF4-FFF2-40B4-BE49-F238E27FC236}">
                <a16:creationId xmlns:a16="http://schemas.microsoft.com/office/drawing/2014/main" id="{7ED6606D-354D-B84B-AE6B-EB26EA9FE6F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C8C51C5D-0FF3-C94A-8368-EF5185453C38}"/>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A0425B80-8115-0D41-A07E-3ED4D0C72963}" type="slidenum">
              <a:rPr lang="en-US" smtClean="0">
                <a:ea typeface="ＭＳ Ｐゴシック" charset="0"/>
              </a:rPr>
              <a:pPr defTabSz="609507">
                <a:defRPr/>
              </a:pPr>
              <a:t>‹#›</a:t>
            </a:fld>
            <a:endParaRPr lang="en-US" dirty="0">
              <a:ea typeface="ＭＳ Ｐゴシック" charset="0"/>
            </a:endParaRPr>
          </a:p>
        </p:txBody>
      </p:sp>
      <p:sp>
        <p:nvSpPr>
          <p:cNvPr id="5" name="Text Placeholder 4"/>
          <p:cNvSpPr>
            <a:spLocks noGrp="1"/>
          </p:cNvSpPr>
          <p:nvPr>
            <p:ph type="body" sz="quarter" idx="10"/>
          </p:nvPr>
        </p:nvSpPr>
        <p:spPr>
          <a:xfrm>
            <a:off x="5561215" y="2579439"/>
            <a:ext cx="5427951"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34560598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3_Bullet list with subhea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ACBF0532-F682-3F4B-B926-998F0D484C37}"/>
              </a:ext>
            </a:extLst>
          </p:cNvPr>
          <p:cNvGraphicFramePr>
            <a:graphicFrameLocks noChangeAspect="1"/>
          </p:cNvGraphicFramePr>
          <p:nvPr>
            <p:custDataLst>
              <p:tags r:id="rId1"/>
            </p:custDataLst>
          </p:nvPr>
        </p:nvGraphicFramePr>
        <p:xfrm>
          <a:off x="1588" y="1588"/>
          <a:ext cx="3175" cy="3175"/>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6" hidden="1">
                        <a:extLst>
                          <a:ext uri="{FF2B5EF4-FFF2-40B4-BE49-F238E27FC236}">
                            <a16:creationId xmlns:a16="http://schemas.microsoft.com/office/drawing/2014/main" id="{ACBF0532-F682-3F4B-B926-998F0D484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7" descr="bd_3_rgb_lbg_1_0.png">
            <a:extLst>
              <a:ext uri="{FF2B5EF4-FFF2-40B4-BE49-F238E27FC236}">
                <a16:creationId xmlns:a16="http://schemas.microsoft.com/office/drawing/2014/main" id="{53AB162F-A731-8346-9D5D-561B931045D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B70F12DC-EBB4-1B4B-B7D6-954E4C97BA75}"/>
              </a:ext>
            </a:extLst>
          </p:cNvPr>
          <p:cNvSpPr txBox="1">
            <a:spLocks/>
          </p:cNvSpPr>
          <p:nvPr/>
        </p:nvSpPr>
        <p:spPr>
          <a:xfrm>
            <a:off x="4778375" y="6338888"/>
            <a:ext cx="693738" cy="598487"/>
          </a:xfrm>
          <a:prstGeom prst="rect">
            <a:avLst/>
          </a:prstGeom>
        </p:spPr>
        <p:txBody>
          <a:bodyPr lIns="91430" tIns="45718" rIns="91430" bIns="45718" anchor="ctr"/>
          <a:lstStyle>
            <a:defPPr>
              <a:defRPr lang="en-US"/>
            </a:defPPr>
            <a:lvl1pPr marL="0" algn="ctr" defTabSz="914400" rtl="0" eaLnBrk="1" latinLnBrk="0" hangingPunct="1">
              <a:defRPr sz="1100" kern="1200">
                <a:solidFill>
                  <a:srgbClr val="8C8C8E"/>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07">
              <a:defRPr/>
            </a:pPr>
            <a:fld id="{C58963EB-425C-F04A-9988-D15C524112CF}" type="slidenum">
              <a:rPr lang="en-US" smtClean="0">
                <a:ea typeface="ＭＳ Ｐゴシック" charset="0"/>
              </a:rPr>
              <a:pPr defTabSz="609507">
                <a:defRPr/>
              </a:pPr>
              <a:t>‹#›</a:t>
            </a:fld>
            <a:endParaRPr lang="en-US" dirty="0">
              <a:ea typeface="ＭＳ Ｐゴシック" charset="0"/>
            </a:endParaRPr>
          </a:p>
        </p:txBody>
      </p:sp>
      <p:pic>
        <p:nvPicPr>
          <p:cNvPr id="7" name="Picture 9" descr="Puzzle pieces">
            <a:extLst>
              <a:ext uri="{FF2B5EF4-FFF2-40B4-BE49-F238E27FC236}">
                <a16:creationId xmlns:a16="http://schemas.microsoft.com/office/drawing/2014/main" id="{3C0CC508-64CC-3447-80E6-D5F1ED5ECE9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t="-99"/>
          <a:stretch>
            <a:fillRect/>
          </a:stretch>
        </p:blipFill>
        <p:spPr bwMode="auto">
          <a:xfrm>
            <a:off x="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5561215" y="2579439"/>
            <a:ext cx="5427951" cy="914400"/>
          </a:xfrm>
          <a:prstGeom prst="rect">
            <a:avLst/>
          </a:prstGeom>
        </p:spPr>
        <p:txBody>
          <a:bodyPr>
            <a:noAutofit/>
          </a:bodyPr>
          <a:lstStyle>
            <a:lvl1pPr marL="0" indent="0" algn="l" defTabSz="609555" rtl="0" eaLnBrk="1" fontAlgn="base" latinLnBrk="0" hangingPunct="1">
              <a:spcBef>
                <a:spcPct val="0"/>
              </a:spcBef>
              <a:spcAft>
                <a:spcPct val="0"/>
              </a:spcAft>
              <a:buNone/>
              <a:defRPr lang="en-US" sz="3200" kern="1200" dirty="0">
                <a:solidFill>
                  <a:srgbClr val="004593"/>
                </a:solidFill>
                <a:latin typeface="Verdana"/>
                <a:ea typeface="ＭＳ Ｐゴシック" charset="0"/>
                <a:cs typeface="ＭＳ Ｐゴシック" charset="0"/>
              </a:defRPr>
            </a:lvl1pPr>
            <a:lvl2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2pPr>
            <a:lvl3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3pPr>
            <a:lvl4pPr marL="0" algn="l" defTabSz="609555" rtl="0" eaLnBrk="1" fontAlgn="base" latinLnBrk="0" hangingPunct="1">
              <a:spcBef>
                <a:spcPct val="0"/>
              </a:spcBef>
              <a:spcAft>
                <a:spcPct val="0"/>
              </a:spcAft>
              <a:defRPr lang="en-US" sz="3200" kern="1200" dirty="0" smtClean="0">
                <a:solidFill>
                  <a:schemeClr val="accent2"/>
                </a:solidFill>
                <a:latin typeface="Verdana"/>
                <a:ea typeface="ＭＳ Ｐゴシック" charset="0"/>
                <a:cs typeface="ＭＳ Ｐゴシック" charset="0"/>
              </a:defRPr>
            </a:lvl4pPr>
            <a:lvl5pPr marL="0" algn="l" defTabSz="609555" rtl="0" eaLnBrk="1" fontAlgn="base" latinLnBrk="0" hangingPunct="1">
              <a:spcBef>
                <a:spcPct val="0"/>
              </a:spcBef>
              <a:spcAft>
                <a:spcPct val="0"/>
              </a:spcAft>
              <a:defRPr lang="en-US" sz="3200" kern="1200" dirty="0">
                <a:solidFill>
                  <a:schemeClr val="accent2"/>
                </a:solidFill>
                <a:latin typeface="Verdana"/>
                <a:ea typeface="ＭＳ Ｐゴシック" charset="0"/>
                <a:cs typeface="ＭＳ Ｐゴシック" charset="0"/>
              </a:defRPr>
            </a:lvl5pPr>
          </a:lstStyle>
          <a:p>
            <a:pPr lvl="0"/>
            <a:r>
              <a:rPr lang="en-US"/>
              <a:t>Click to edit Master text styles</a:t>
            </a:r>
          </a:p>
        </p:txBody>
      </p:sp>
    </p:spTree>
    <p:extLst>
      <p:ext uri="{BB962C8B-B14F-4D97-AF65-F5344CB8AC3E}">
        <p14:creationId xmlns:p14="http://schemas.microsoft.com/office/powerpoint/2010/main" val="4998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Bullet list (with logo)">
    <p:spTree>
      <p:nvGrpSpPr>
        <p:cNvPr id="1" name=""/>
        <p:cNvGrpSpPr/>
        <p:nvPr/>
      </p:nvGrpSpPr>
      <p:grpSpPr>
        <a:xfrm>
          <a:off x="0" y="0"/>
          <a:ext cx="0" cy="0"/>
          <a:chOff x="0" y="0"/>
          <a:chExt cx="0" cy="0"/>
        </a:xfrm>
      </p:grpSpPr>
      <p:sp>
        <p:nvSpPr>
          <p:cNvPr id="4" name="Freeform: Shape 15">
            <a:extLst>
              <a:ext uri="{FF2B5EF4-FFF2-40B4-BE49-F238E27FC236}">
                <a16:creationId xmlns:a16="http://schemas.microsoft.com/office/drawing/2014/main" id="{D5E1F323-4B37-D344-B287-14A4AD8686B8}"/>
              </a:ext>
            </a:extLst>
          </p:cNvPr>
          <p:cNvSpPr/>
          <p:nvPr userDrawn="1"/>
        </p:nvSpPr>
        <p:spPr>
          <a:xfrm rot="5400000">
            <a:off x="7078382" y="1746305"/>
            <a:ext cx="6859924" cy="3367315"/>
          </a:xfrm>
          <a:custGeom>
            <a:avLst/>
            <a:gdLst>
              <a:gd name="connsiteX0" fmla="*/ 0 w 6859924"/>
              <a:gd name="connsiteY0" fmla="*/ 2617768 h 4065326"/>
              <a:gd name="connsiteX1" fmla="*/ 0 w 6859924"/>
              <a:gd name="connsiteY1" fmla="*/ 0 h 4065326"/>
              <a:gd name="connsiteX2" fmla="*/ 6859924 w 6859924"/>
              <a:gd name="connsiteY2" fmla="*/ 0 h 4065326"/>
              <a:gd name="connsiteX3" fmla="*/ 6859924 w 6859924"/>
              <a:gd name="connsiteY3" fmla="*/ 2617768 h 4065326"/>
              <a:gd name="connsiteX4" fmla="*/ 6858002 w 6859924"/>
              <a:gd name="connsiteY4" fmla="*/ 2617768 h 4065326"/>
              <a:gd name="connsiteX5" fmla="*/ 6858002 w 6859924"/>
              <a:gd name="connsiteY5" fmla="*/ 3451340 h 4065326"/>
              <a:gd name="connsiteX6" fmla="*/ 2408935 w 6859924"/>
              <a:gd name="connsiteY6" fmla="*/ 4065326 h 4065326"/>
              <a:gd name="connsiteX7" fmla="*/ 4 w 6859924"/>
              <a:gd name="connsiteY7" fmla="*/ 3736039 h 4065326"/>
              <a:gd name="connsiteX8" fmla="*/ 4 w 6859924"/>
              <a:gd name="connsiteY8" fmla="*/ 2617768 h 406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9924" h="4065326">
                <a:moveTo>
                  <a:pt x="0" y="2617768"/>
                </a:moveTo>
                <a:lnTo>
                  <a:pt x="0" y="0"/>
                </a:lnTo>
                <a:lnTo>
                  <a:pt x="6859924" y="0"/>
                </a:lnTo>
                <a:lnTo>
                  <a:pt x="6859924" y="2617768"/>
                </a:lnTo>
                <a:lnTo>
                  <a:pt x="6858002" y="2617768"/>
                </a:lnTo>
                <a:lnTo>
                  <a:pt x="6858002" y="3451340"/>
                </a:lnTo>
                <a:lnTo>
                  <a:pt x="2408935" y="4065326"/>
                </a:lnTo>
                <a:lnTo>
                  <a:pt x="4" y="3736039"/>
                </a:lnTo>
                <a:lnTo>
                  <a:pt x="4" y="2617768"/>
                </a:lnTo>
                <a:close/>
              </a:path>
            </a:pathLst>
          </a:custGeom>
          <a:blipFill dpi="0" rotWithShape="1">
            <a:blip r:embed="rId3" cstate="screen">
              <a:graysc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5" name="Freeform: Shape 11">
            <a:extLst>
              <a:ext uri="{FF2B5EF4-FFF2-40B4-BE49-F238E27FC236}">
                <a16:creationId xmlns:a16="http://schemas.microsoft.com/office/drawing/2014/main" id="{0025E4AC-31E5-5846-890A-39D603BEA231}"/>
              </a:ext>
            </a:extLst>
          </p:cNvPr>
          <p:cNvSpPr/>
          <p:nvPr userDrawn="1"/>
        </p:nvSpPr>
        <p:spPr>
          <a:xfrm rot="5400000">
            <a:off x="7077075" y="1746250"/>
            <a:ext cx="6859588" cy="3367088"/>
          </a:xfrm>
          <a:custGeom>
            <a:avLst/>
            <a:gdLst>
              <a:gd name="connsiteX0" fmla="*/ 0 w 6859924"/>
              <a:gd name="connsiteY0" fmla="*/ 2617768 h 4065326"/>
              <a:gd name="connsiteX1" fmla="*/ 0 w 6859924"/>
              <a:gd name="connsiteY1" fmla="*/ 0 h 4065326"/>
              <a:gd name="connsiteX2" fmla="*/ 6859924 w 6859924"/>
              <a:gd name="connsiteY2" fmla="*/ 0 h 4065326"/>
              <a:gd name="connsiteX3" fmla="*/ 6859924 w 6859924"/>
              <a:gd name="connsiteY3" fmla="*/ 2617768 h 4065326"/>
              <a:gd name="connsiteX4" fmla="*/ 6858002 w 6859924"/>
              <a:gd name="connsiteY4" fmla="*/ 2617768 h 4065326"/>
              <a:gd name="connsiteX5" fmla="*/ 6858002 w 6859924"/>
              <a:gd name="connsiteY5" fmla="*/ 3451340 h 4065326"/>
              <a:gd name="connsiteX6" fmla="*/ 2408935 w 6859924"/>
              <a:gd name="connsiteY6" fmla="*/ 4065326 h 4065326"/>
              <a:gd name="connsiteX7" fmla="*/ 4 w 6859924"/>
              <a:gd name="connsiteY7" fmla="*/ 3736039 h 4065326"/>
              <a:gd name="connsiteX8" fmla="*/ 4 w 6859924"/>
              <a:gd name="connsiteY8" fmla="*/ 2617768 h 406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9924" h="4065326">
                <a:moveTo>
                  <a:pt x="0" y="2617768"/>
                </a:moveTo>
                <a:lnTo>
                  <a:pt x="0" y="0"/>
                </a:lnTo>
                <a:lnTo>
                  <a:pt x="6859924" y="0"/>
                </a:lnTo>
                <a:lnTo>
                  <a:pt x="6859924" y="2617768"/>
                </a:lnTo>
                <a:lnTo>
                  <a:pt x="6858002" y="2617768"/>
                </a:lnTo>
                <a:lnTo>
                  <a:pt x="6858002" y="3451340"/>
                </a:lnTo>
                <a:lnTo>
                  <a:pt x="2408935" y="4065326"/>
                </a:lnTo>
                <a:lnTo>
                  <a:pt x="4" y="3736039"/>
                </a:lnTo>
                <a:lnTo>
                  <a:pt x="4" y="2617768"/>
                </a:lnTo>
                <a:close/>
              </a:path>
            </a:pathLst>
          </a:cu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aphicFrame>
        <p:nvGraphicFramePr>
          <p:cNvPr id="6" name="Object 6" hidden="1">
            <a:extLst>
              <a:ext uri="{FF2B5EF4-FFF2-40B4-BE49-F238E27FC236}">
                <a16:creationId xmlns:a16="http://schemas.microsoft.com/office/drawing/2014/main" id="{F8866CDD-1A03-AE41-B51D-5173E55A7710}"/>
              </a:ext>
            </a:extLst>
          </p:cNvPr>
          <p:cNvGraphicFramePr>
            <a:graphicFrameLocks noChangeAspect="1"/>
          </p:cNvGraphicFramePr>
          <p:nvPr userDrawn="1">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6" name="Object 6" hidden="1">
                        <a:extLst>
                          <a:ext uri="{FF2B5EF4-FFF2-40B4-BE49-F238E27FC236}">
                            <a16:creationId xmlns:a16="http://schemas.microsoft.com/office/drawing/2014/main" id="{F8866CDD-1A03-AE41-B51D-5173E55A77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1">
            <a:extLst>
              <a:ext uri="{FF2B5EF4-FFF2-40B4-BE49-F238E27FC236}">
                <a16:creationId xmlns:a16="http://schemas.microsoft.com/office/drawing/2014/main" id="{C8DA8BAE-15D7-B142-B0D3-2D51C0DD71D4}"/>
              </a:ext>
            </a:extLst>
          </p:cNvPr>
          <p:cNvSpPr txBox="1">
            <a:spLocks/>
          </p:cNvSpPr>
          <p:nvPr userDrawn="1"/>
        </p:nvSpPr>
        <p:spPr>
          <a:xfrm>
            <a:off x="0" y="6248400"/>
            <a:ext cx="693738" cy="598488"/>
          </a:xfrm>
          <a:prstGeom prst="rect">
            <a:avLst/>
          </a:prstGeom>
        </p:spPr>
        <p:txBody>
          <a:bodyPr anchor="ctr"/>
          <a:lstStyle>
            <a:lvl1pPr defTabSz="457200">
              <a:defRPr>
                <a:solidFill>
                  <a:schemeClr val="tx1"/>
                </a:solidFill>
                <a:latin typeface="Verdana" panose="020B0604030504040204" pitchFamily="34" charset="0"/>
              </a:defRPr>
            </a:lvl1pPr>
            <a:lvl2pPr marL="742950" indent="-285750" defTabSz="457200">
              <a:defRPr>
                <a:solidFill>
                  <a:schemeClr val="tx1"/>
                </a:solidFill>
                <a:latin typeface="Verdana" panose="020B0604030504040204" pitchFamily="34" charset="0"/>
              </a:defRPr>
            </a:lvl2pPr>
            <a:lvl3pPr marL="1143000" indent="-228600" defTabSz="457200">
              <a:defRPr>
                <a:solidFill>
                  <a:schemeClr val="tx1"/>
                </a:solidFill>
                <a:latin typeface="Verdana" panose="020B0604030504040204" pitchFamily="34" charset="0"/>
              </a:defRPr>
            </a:lvl3pPr>
            <a:lvl4pPr marL="1600200" indent="-228600" defTabSz="457200">
              <a:defRPr>
                <a:solidFill>
                  <a:schemeClr val="tx1"/>
                </a:solidFill>
                <a:latin typeface="Verdana" panose="020B0604030504040204" pitchFamily="34" charset="0"/>
              </a:defRPr>
            </a:lvl4pPr>
            <a:lvl5pPr marL="2057400" indent="-228600" defTabSz="457200">
              <a:defRPr>
                <a:solidFill>
                  <a:schemeClr val="tx1"/>
                </a:solidFill>
                <a:latin typeface="Verdana" panose="020B0604030504040204" pitchFamily="34" charset="0"/>
              </a:defRPr>
            </a:lvl5pPr>
            <a:lvl6pPr marL="2514600" indent="-228600" defTabSz="457200" fontAlgn="base">
              <a:spcBef>
                <a:spcPct val="0"/>
              </a:spcBef>
              <a:spcAft>
                <a:spcPct val="0"/>
              </a:spcAft>
              <a:defRPr>
                <a:solidFill>
                  <a:schemeClr val="tx1"/>
                </a:solidFill>
                <a:latin typeface="Verdana" panose="020B0604030504040204" pitchFamily="34" charset="0"/>
              </a:defRPr>
            </a:lvl6pPr>
            <a:lvl7pPr marL="2971800" indent="-228600" defTabSz="457200" fontAlgn="base">
              <a:spcBef>
                <a:spcPct val="0"/>
              </a:spcBef>
              <a:spcAft>
                <a:spcPct val="0"/>
              </a:spcAft>
              <a:defRPr>
                <a:solidFill>
                  <a:schemeClr val="tx1"/>
                </a:solidFill>
                <a:latin typeface="Verdana" panose="020B0604030504040204" pitchFamily="34" charset="0"/>
              </a:defRPr>
            </a:lvl7pPr>
            <a:lvl8pPr marL="3429000" indent="-228600" defTabSz="457200" fontAlgn="base">
              <a:spcBef>
                <a:spcPct val="0"/>
              </a:spcBef>
              <a:spcAft>
                <a:spcPct val="0"/>
              </a:spcAft>
              <a:defRPr>
                <a:solidFill>
                  <a:schemeClr val="tx1"/>
                </a:solidFill>
                <a:latin typeface="Verdana" panose="020B0604030504040204" pitchFamily="34" charset="0"/>
              </a:defRPr>
            </a:lvl8pPr>
            <a:lvl9pPr marL="3886200" indent="-228600" defTabSz="457200" fontAlgn="base">
              <a:spcBef>
                <a:spcPct val="0"/>
              </a:spcBef>
              <a:spcAft>
                <a:spcPct val="0"/>
              </a:spcAft>
              <a:defRPr>
                <a:solidFill>
                  <a:schemeClr val="tx1"/>
                </a:solidFill>
                <a:latin typeface="Verdana" panose="020B0604030504040204" pitchFamily="34" charset="0"/>
              </a:defRPr>
            </a:lvl9pPr>
          </a:lstStyle>
          <a:p>
            <a:pPr algn="ctr" eaLnBrk="1" hangingPunct="1"/>
            <a:fld id="{D94B62BF-33BC-8845-94F4-9C012E4DC82E}" type="slidenum">
              <a:rPr lang="en-US" altLang="en-US" sz="600">
                <a:solidFill>
                  <a:srgbClr val="8C8C8E"/>
                </a:solidFill>
                <a:ea typeface="Verdana" panose="020B0604030504040204" pitchFamily="34" charset="0"/>
                <a:cs typeface="Verdana" panose="020B0604030504040204" pitchFamily="34" charset="0"/>
              </a:rPr>
              <a:pPr algn="ctr" eaLnBrk="1" hangingPunct="1"/>
              <a:t>‹#›</a:t>
            </a:fld>
            <a:endParaRPr lang="en-US" altLang="en-US" sz="600">
              <a:solidFill>
                <a:srgbClr val="8C8C8E"/>
              </a:solidFill>
              <a:ea typeface="Verdana" panose="020B0604030504040204" pitchFamily="34" charset="0"/>
              <a:cs typeface="Verdana" panose="020B0604030504040204" pitchFamily="34" charset="0"/>
            </a:endParaRPr>
          </a:p>
        </p:txBody>
      </p:sp>
      <p:pic>
        <p:nvPicPr>
          <p:cNvPr id="10" name="Picture 8" descr="bd_1bw_rgb_dbg_1_0.png">
            <a:extLst>
              <a:ext uri="{FF2B5EF4-FFF2-40B4-BE49-F238E27FC236}">
                <a16:creationId xmlns:a16="http://schemas.microsoft.com/office/drawing/2014/main" id="{78007741-03EA-0143-BCA5-09FAE4B28EFC}"/>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590213" y="6100763"/>
            <a:ext cx="1600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609600" y="0"/>
            <a:ext cx="5988424" cy="1335024"/>
          </a:xfrm>
          <a:prstGeom prst="rect">
            <a:avLst/>
          </a:prstGeom>
        </p:spPr>
        <p:txBody>
          <a:bodyPr vert="horz" anchor="b" anchorCtr="0">
            <a:normAutofit/>
          </a:bodyPr>
          <a:lstStyle>
            <a:lvl1pPr algn="l">
              <a:defRPr sz="3600">
                <a:solidFill>
                  <a:schemeClr val="accent6"/>
                </a:solidFill>
                <a:latin typeface="+mj-lt"/>
              </a:defRPr>
            </a:lvl1pPr>
          </a:lstStyle>
          <a:p>
            <a:r>
              <a:rPr lang="en-US"/>
              <a:t>Click to edit Master title style</a:t>
            </a:r>
          </a:p>
        </p:txBody>
      </p:sp>
      <p:sp>
        <p:nvSpPr>
          <p:cNvPr id="9" name="Content Placeholder 2"/>
          <p:cNvSpPr>
            <a:spLocks noGrp="1"/>
          </p:cNvSpPr>
          <p:nvPr>
            <p:ph idx="1"/>
          </p:nvPr>
        </p:nvSpPr>
        <p:spPr>
          <a:xfrm>
            <a:off x="609601" y="1600200"/>
            <a:ext cx="5387867" cy="4094317"/>
          </a:xfrm>
          <a:prstGeom prst="rect">
            <a:avLst/>
          </a:prstGeom>
        </p:spPr>
        <p:txBody>
          <a:bodyPr>
            <a:normAutofit/>
          </a:bodyPr>
          <a:lstStyle>
            <a:lvl1pPr marL="389448" indent="-389448">
              <a:lnSpc>
                <a:spcPct val="112000"/>
              </a:lnSpc>
              <a:spcBef>
                <a:spcPts val="800"/>
              </a:spcBef>
              <a:spcAft>
                <a:spcPts val="0"/>
              </a:spcAft>
              <a:buFont typeface="Arial"/>
              <a:buChar char="•"/>
              <a:tabLst/>
              <a:defRPr sz="2667" baseline="0">
                <a:solidFill>
                  <a:schemeClr val="tx1"/>
                </a:solidFill>
                <a:latin typeface="Verdana"/>
                <a:cs typeface="Verdana"/>
              </a:defRPr>
            </a:lvl1pPr>
            <a:lvl2pPr marL="857208" indent="-380981">
              <a:lnSpc>
                <a:spcPct val="112000"/>
              </a:lnSpc>
              <a:spcBef>
                <a:spcPts val="800"/>
              </a:spcBef>
              <a:spcAft>
                <a:spcPts val="0"/>
              </a:spcAft>
              <a:buFont typeface="Lucida Grande"/>
              <a:buChar char="–"/>
              <a:defRPr sz="2400">
                <a:solidFill>
                  <a:schemeClr val="tx1"/>
                </a:solidFill>
                <a:latin typeface="Verdana"/>
                <a:cs typeface="Verdana"/>
              </a:defRPr>
            </a:lvl2pPr>
            <a:lvl3pPr marL="1454078" indent="-304784">
              <a:lnSpc>
                <a:spcPct val="112000"/>
              </a:lnSpc>
              <a:spcBef>
                <a:spcPts val="800"/>
              </a:spcBef>
              <a:spcAft>
                <a:spcPts val="0"/>
              </a:spcAft>
              <a:buFont typeface="Arial"/>
              <a:buChar char="•"/>
              <a:defRPr sz="2133">
                <a:solidFill>
                  <a:schemeClr val="tx1"/>
                </a:solidFill>
                <a:latin typeface="Verdana"/>
                <a:cs typeface="Verdana"/>
              </a:defRPr>
            </a:lvl3pPr>
            <a:lvl4pPr marL="1983218" indent="-304784">
              <a:lnSpc>
                <a:spcPct val="112000"/>
              </a:lnSpc>
              <a:spcBef>
                <a:spcPts val="800"/>
              </a:spcBef>
              <a:spcAft>
                <a:spcPts val="0"/>
              </a:spcAft>
              <a:buFont typeface="Lucida Grande"/>
              <a:buChar char="–"/>
              <a:defRPr sz="2133">
                <a:solidFill>
                  <a:schemeClr val="tx1"/>
                </a:solidFill>
                <a:latin typeface="Verdana"/>
                <a:cs typeface="Verdana"/>
              </a:defRPr>
            </a:lvl4pPr>
            <a:lvl5pPr marL="2592789" indent="-304784">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213417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ullet list (with logo)">
    <p:spTree>
      <p:nvGrpSpPr>
        <p:cNvPr id="1" name=""/>
        <p:cNvGrpSpPr/>
        <p:nvPr/>
      </p:nvGrpSpPr>
      <p:grpSpPr>
        <a:xfrm>
          <a:off x="0" y="0"/>
          <a:ext cx="0" cy="0"/>
          <a:chOff x="0" y="0"/>
          <a:chExt cx="0" cy="0"/>
        </a:xfrm>
      </p:grpSpPr>
      <p:sp>
        <p:nvSpPr>
          <p:cNvPr id="4" name="Freeform: Shape 13">
            <a:extLst>
              <a:ext uri="{FF2B5EF4-FFF2-40B4-BE49-F238E27FC236}">
                <a16:creationId xmlns:a16="http://schemas.microsoft.com/office/drawing/2014/main" id="{FA0EB435-CD18-2E47-BDF0-E6BF239066E9}"/>
              </a:ext>
            </a:extLst>
          </p:cNvPr>
          <p:cNvSpPr/>
          <p:nvPr userDrawn="1"/>
        </p:nvSpPr>
        <p:spPr>
          <a:xfrm rot="5400000">
            <a:off x="6051822" y="719745"/>
            <a:ext cx="6859924" cy="5420435"/>
          </a:xfrm>
          <a:custGeom>
            <a:avLst/>
            <a:gdLst>
              <a:gd name="connsiteX0" fmla="*/ 0 w 6859924"/>
              <a:gd name="connsiteY0" fmla="*/ 2617768 h 4065326"/>
              <a:gd name="connsiteX1" fmla="*/ 0 w 6859924"/>
              <a:gd name="connsiteY1" fmla="*/ 0 h 4065326"/>
              <a:gd name="connsiteX2" fmla="*/ 6859924 w 6859924"/>
              <a:gd name="connsiteY2" fmla="*/ 0 h 4065326"/>
              <a:gd name="connsiteX3" fmla="*/ 6859924 w 6859924"/>
              <a:gd name="connsiteY3" fmla="*/ 2617768 h 4065326"/>
              <a:gd name="connsiteX4" fmla="*/ 6858002 w 6859924"/>
              <a:gd name="connsiteY4" fmla="*/ 2617768 h 4065326"/>
              <a:gd name="connsiteX5" fmla="*/ 6858002 w 6859924"/>
              <a:gd name="connsiteY5" fmla="*/ 3451340 h 4065326"/>
              <a:gd name="connsiteX6" fmla="*/ 2408935 w 6859924"/>
              <a:gd name="connsiteY6" fmla="*/ 4065326 h 4065326"/>
              <a:gd name="connsiteX7" fmla="*/ 4 w 6859924"/>
              <a:gd name="connsiteY7" fmla="*/ 3736039 h 4065326"/>
              <a:gd name="connsiteX8" fmla="*/ 4 w 6859924"/>
              <a:gd name="connsiteY8" fmla="*/ 2617768 h 406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9924" h="4065326">
                <a:moveTo>
                  <a:pt x="0" y="2617768"/>
                </a:moveTo>
                <a:lnTo>
                  <a:pt x="0" y="0"/>
                </a:lnTo>
                <a:lnTo>
                  <a:pt x="6859924" y="0"/>
                </a:lnTo>
                <a:lnTo>
                  <a:pt x="6859924" y="2617768"/>
                </a:lnTo>
                <a:lnTo>
                  <a:pt x="6858002" y="2617768"/>
                </a:lnTo>
                <a:lnTo>
                  <a:pt x="6858002" y="3451340"/>
                </a:lnTo>
                <a:lnTo>
                  <a:pt x="2408935" y="4065326"/>
                </a:lnTo>
                <a:lnTo>
                  <a:pt x="4" y="3736039"/>
                </a:lnTo>
                <a:lnTo>
                  <a:pt x="4" y="2617768"/>
                </a:lnTo>
                <a:close/>
              </a:path>
            </a:pathLst>
          </a:custGeom>
          <a:blipFill dpi="0" rotWithShape="0">
            <a:blip r:embed="rId3" cstate="screen">
              <a:extLst>
                <a:ext uri="{28A0092B-C50C-407E-A947-70E740481C1C}">
                  <a14:useLocalDpi xmlns:a14="http://schemas.microsoft.com/office/drawing/2010/main"/>
                </a:ext>
              </a:extLst>
            </a:blip>
            <a:srcRect/>
            <a:stretch>
              <a:fillRect l="-7011" r="-5453" b="-1015"/>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5" name="Freeform: Shape 11">
            <a:extLst>
              <a:ext uri="{FF2B5EF4-FFF2-40B4-BE49-F238E27FC236}">
                <a16:creationId xmlns:a16="http://schemas.microsoft.com/office/drawing/2014/main" id="{BAB56938-1201-CB49-B5C6-5C375D4DB7DE}"/>
              </a:ext>
            </a:extLst>
          </p:cNvPr>
          <p:cNvSpPr/>
          <p:nvPr userDrawn="1"/>
        </p:nvSpPr>
        <p:spPr>
          <a:xfrm rot="5400000">
            <a:off x="6052344" y="707231"/>
            <a:ext cx="6859588" cy="5419725"/>
          </a:xfrm>
          <a:custGeom>
            <a:avLst/>
            <a:gdLst>
              <a:gd name="connsiteX0" fmla="*/ 0 w 6859924"/>
              <a:gd name="connsiteY0" fmla="*/ 2617768 h 4065326"/>
              <a:gd name="connsiteX1" fmla="*/ 0 w 6859924"/>
              <a:gd name="connsiteY1" fmla="*/ 0 h 4065326"/>
              <a:gd name="connsiteX2" fmla="*/ 6859924 w 6859924"/>
              <a:gd name="connsiteY2" fmla="*/ 0 h 4065326"/>
              <a:gd name="connsiteX3" fmla="*/ 6859924 w 6859924"/>
              <a:gd name="connsiteY3" fmla="*/ 2617768 h 4065326"/>
              <a:gd name="connsiteX4" fmla="*/ 6858002 w 6859924"/>
              <a:gd name="connsiteY4" fmla="*/ 2617768 h 4065326"/>
              <a:gd name="connsiteX5" fmla="*/ 6858002 w 6859924"/>
              <a:gd name="connsiteY5" fmla="*/ 3451340 h 4065326"/>
              <a:gd name="connsiteX6" fmla="*/ 2408935 w 6859924"/>
              <a:gd name="connsiteY6" fmla="*/ 4065326 h 4065326"/>
              <a:gd name="connsiteX7" fmla="*/ 4 w 6859924"/>
              <a:gd name="connsiteY7" fmla="*/ 3736039 h 4065326"/>
              <a:gd name="connsiteX8" fmla="*/ 4 w 6859924"/>
              <a:gd name="connsiteY8" fmla="*/ 2617768 h 406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9924" h="4065326">
                <a:moveTo>
                  <a:pt x="0" y="2617768"/>
                </a:moveTo>
                <a:lnTo>
                  <a:pt x="0" y="0"/>
                </a:lnTo>
                <a:lnTo>
                  <a:pt x="6859924" y="0"/>
                </a:lnTo>
                <a:lnTo>
                  <a:pt x="6859924" y="2617768"/>
                </a:lnTo>
                <a:lnTo>
                  <a:pt x="6858002" y="2617768"/>
                </a:lnTo>
                <a:lnTo>
                  <a:pt x="6858002" y="3451340"/>
                </a:lnTo>
                <a:lnTo>
                  <a:pt x="2408935" y="4065326"/>
                </a:lnTo>
                <a:lnTo>
                  <a:pt x="4" y="3736039"/>
                </a:lnTo>
                <a:lnTo>
                  <a:pt x="4" y="2617768"/>
                </a:lnTo>
                <a:close/>
              </a:path>
            </a:pathLst>
          </a:cu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aphicFrame>
        <p:nvGraphicFramePr>
          <p:cNvPr id="6" name="Object 6" hidden="1">
            <a:extLst>
              <a:ext uri="{FF2B5EF4-FFF2-40B4-BE49-F238E27FC236}">
                <a16:creationId xmlns:a16="http://schemas.microsoft.com/office/drawing/2014/main" id="{E44E3FC7-E01E-1445-A4E3-D814027B2AD0}"/>
              </a:ext>
            </a:extLst>
          </p:cNvPr>
          <p:cNvGraphicFramePr>
            <a:graphicFrameLocks noChangeAspect="1"/>
          </p:cNvGraphicFramePr>
          <p:nvPr userDrawn="1">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6" name="Object 6" hidden="1">
                        <a:extLst>
                          <a:ext uri="{FF2B5EF4-FFF2-40B4-BE49-F238E27FC236}">
                            <a16:creationId xmlns:a16="http://schemas.microsoft.com/office/drawing/2014/main" id="{E44E3FC7-E01E-1445-A4E3-D814027B2A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1">
            <a:extLst>
              <a:ext uri="{FF2B5EF4-FFF2-40B4-BE49-F238E27FC236}">
                <a16:creationId xmlns:a16="http://schemas.microsoft.com/office/drawing/2014/main" id="{011EC44F-D452-EA40-9FC8-07519E5A5FFC}"/>
              </a:ext>
            </a:extLst>
          </p:cNvPr>
          <p:cNvSpPr txBox="1">
            <a:spLocks/>
          </p:cNvSpPr>
          <p:nvPr userDrawn="1"/>
        </p:nvSpPr>
        <p:spPr>
          <a:xfrm>
            <a:off x="0" y="6248400"/>
            <a:ext cx="693738" cy="598488"/>
          </a:xfrm>
          <a:prstGeom prst="rect">
            <a:avLst/>
          </a:prstGeom>
        </p:spPr>
        <p:txBody>
          <a:bodyPr anchor="ctr"/>
          <a:lstStyle>
            <a:lvl1pPr defTabSz="457200">
              <a:defRPr>
                <a:solidFill>
                  <a:schemeClr val="tx1"/>
                </a:solidFill>
                <a:latin typeface="Verdana" panose="020B0604030504040204" pitchFamily="34" charset="0"/>
              </a:defRPr>
            </a:lvl1pPr>
            <a:lvl2pPr marL="742950" indent="-285750" defTabSz="457200">
              <a:defRPr>
                <a:solidFill>
                  <a:schemeClr val="tx1"/>
                </a:solidFill>
                <a:latin typeface="Verdana" panose="020B0604030504040204" pitchFamily="34" charset="0"/>
              </a:defRPr>
            </a:lvl2pPr>
            <a:lvl3pPr marL="1143000" indent="-228600" defTabSz="457200">
              <a:defRPr>
                <a:solidFill>
                  <a:schemeClr val="tx1"/>
                </a:solidFill>
                <a:latin typeface="Verdana" panose="020B0604030504040204" pitchFamily="34" charset="0"/>
              </a:defRPr>
            </a:lvl3pPr>
            <a:lvl4pPr marL="1600200" indent="-228600" defTabSz="457200">
              <a:defRPr>
                <a:solidFill>
                  <a:schemeClr val="tx1"/>
                </a:solidFill>
                <a:latin typeface="Verdana" panose="020B0604030504040204" pitchFamily="34" charset="0"/>
              </a:defRPr>
            </a:lvl4pPr>
            <a:lvl5pPr marL="2057400" indent="-228600" defTabSz="457200">
              <a:defRPr>
                <a:solidFill>
                  <a:schemeClr val="tx1"/>
                </a:solidFill>
                <a:latin typeface="Verdana" panose="020B0604030504040204" pitchFamily="34" charset="0"/>
              </a:defRPr>
            </a:lvl5pPr>
            <a:lvl6pPr marL="2514600" indent="-228600" defTabSz="457200" fontAlgn="base">
              <a:spcBef>
                <a:spcPct val="0"/>
              </a:spcBef>
              <a:spcAft>
                <a:spcPct val="0"/>
              </a:spcAft>
              <a:defRPr>
                <a:solidFill>
                  <a:schemeClr val="tx1"/>
                </a:solidFill>
                <a:latin typeface="Verdana" panose="020B0604030504040204" pitchFamily="34" charset="0"/>
              </a:defRPr>
            </a:lvl6pPr>
            <a:lvl7pPr marL="2971800" indent="-228600" defTabSz="457200" fontAlgn="base">
              <a:spcBef>
                <a:spcPct val="0"/>
              </a:spcBef>
              <a:spcAft>
                <a:spcPct val="0"/>
              </a:spcAft>
              <a:defRPr>
                <a:solidFill>
                  <a:schemeClr val="tx1"/>
                </a:solidFill>
                <a:latin typeface="Verdana" panose="020B0604030504040204" pitchFamily="34" charset="0"/>
              </a:defRPr>
            </a:lvl7pPr>
            <a:lvl8pPr marL="3429000" indent="-228600" defTabSz="457200" fontAlgn="base">
              <a:spcBef>
                <a:spcPct val="0"/>
              </a:spcBef>
              <a:spcAft>
                <a:spcPct val="0"/>
              </a:spcAft>
              <a:defRPr>
                <a:solidFill>
                  <a:schemeClr val="tx1"/>
                </a:solidFill>
                <a:latin typeface="Verdana" panose="020B0604030504040204" pitchFamily="34" charset="0"/>
              </a:defRPr>
            </a:lvl8pPr>
            <a:lvl9pPr marL="3886200" indent="-228600" defTabSz="457200" fontAlgn="base">
              <a:spcBef>
                <a:spcPct val="0"/>
              </a:spcBef>
              <a:spcAft>
                <a:spcPct val="0"/>
              </a:spcAft>
              <a:defRPr>
                <a:solidFill>
                  <a:schemeClr val="tx1"/>
                </a:solidFill>
                <a:latin typeface="Verdana" panose="020B0604030504040204" pitchFamily="34" charset="0"/>
              </a:defRPr>
            </a:lvl9pPr>
          </a:lstStyle>
          <a:p>
            <a:pPr algn="ctr" eaLnBrk="1" hangingPunct="1"/>
            <a:fld id="{886B9748-46F3-564F-A71F-707E88172546}" type="slidenum">
              <a:rPr lang="en-US" altLang="en-US" sz="600">
                <a:solidFill>
                  <a:srgbClr val="8C8C8E"/>
                </a:solidFill>
                <a:ea typeface="Verdana" panose="020B0604030504040204" pitchFamily="34" charset="0"/>
                <a:cs typeface="Verdana" panose="020B0604030504040204" pitchFamily="34" charset="0"/>
              </a:rPr>
              <a:pPr algn="ctr" eaLnBrk="1" hangingPunct="1"/>
              <a:t>‹#›</a:t>
            </a:fld>
            <a:endParaRPr lang="en-US" altLang="en-US" sz="600">
              <a:solidFill>
                <a:srgbClr val="8C8C8E"/>
              </a:solidFill>
              <a:ea typeface="Verdana" panose="020B0604030504040204" pitchFamily="34" charset="0"/>
              <a:cs typeface="Verdana" panose="020B0604030504040204" pitchFamily="34" charset="0"/>
            </a:endParaRPr>
          </a:p>
        </p:txBody>
      </p:sp>
      <p:pic>
        <p:nvPicPr>
          <p:cNvPr id="10" name="Picture 8" descr="bd_1bw_rgb_dbg_1_0.png">
            <a:extLst>
              <a:ext uri="{FF2B5EF4-FFF2-40B4-BE49-F238E27FC236}">
                <a16:creationId xmlns:a16="http://schemas.microsoft.com/office/drawing/2014/main" id="{DE319B44-2192-2642-894F-AFD6E5953CF5}"/>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590213" y="6100763"/>
            <a:ext cx="1600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title"/>
          </p:nvPr>
        </p:nvSpPr>
        <p:spPr>
          <a:xfrm>
            <a:off x="609600" y="0"/>
            <a:ext cx="5988424" cy="1335024"/>
          </a:xfrm>
          <a:prstGeom prst="rect">
            <a:avLst/>
          </a:prstGeom>
        </p:spPr>
        <p:txBody>
          <a:bodyPr vert="horz" anchor="b" anchorCtr="0">
            <a:normAutofit/>
          </a:bodyPr>
          <a:lstStyle>
            <a:lvl1pPr algn="l">
              <a:defRPr sz="3600">
                <a:solidFill>
                  <a:schemeClr val="accent6"/>
                </a:solidFill>
                <a:latin typeface="+mj-lt"/>
              </a:defRPr>
            </a:lvl1pPr>
          </a:lstStyle>
          <a:p>
            <a:r>
              <a:rPr lang="en-US"/>
              <a:t>Click to edit Master title style</a:t>
            </a:r>
          </a:p>
        </p:txBody>
      </p:sp>
      <p:sp>
        <p:nvSpPr>
          <p:cNvPr id="8" name="Content Placeholder 2"/>
          <p:cNvSpPr>
            <a:spLocks noGrp="1"/>
          </p:cNvSpPr>
          <p:nvPr>
            <p:ph idx="1"/>
          </p:nvPr>
        </p:nvSpPr>
        <p:spPr>
          <a:xfrm>
            <a:off x="609601" y="1600200"/>
            <a:ext cx="5387867" cy="4094317"/>
          </a:xfrm>
          <a:prstGeom prst="rect">
            <a:avLst/>
          </a:prstGeom>
        </p:spPr>
        <p:txBody>
          <a:bodyPr>
            <a:normAutofit/>
          </a:bodyPr>
          <a:lstStyle>
            <a:lvl1pPr marL="389448" indent="-389448">
              <a:lnSpc>
                <a:spcPct val="112000"/>
              </a:lnSpc>
              <a:spcBef>
                <a:spcPts val="800"/>
              </a:spcBef>
              <a:spcAft>
                <a:spcPts val="0"/>
              </a:spcAft>
              <a:buFont typeface="Arial"/>
              <a:buChar char="•"/>
              <a:tabLst/>
              <a:defRPr sz="2667" baseline="0">
                <a:solidFill>
                  <a:schemeClr val="tx1"/>
                </a:solidFill>
                <a:latin typeface="Verdana"/>
                <a:cs typeface="Verdana"/>
              </a:defRPr>
            </a:lvl1pPr>
            <a:lvl2pPr marL="857208" indent="-380981">
              <a:lnSpc>
                <a:spcPct val="112000"/>
              </a:lnSpc>
              <a:spcBef>
                <a:spcPts val="800"/>
              </a:spcBef>
              <a:spcAft>
                <a:spcPts val="0"/>
              </a:spcAft>
              <a:buFont typeface="Lucida Grande"/>
              <a:buChar char="–"/>
              <a:defRPr sz="2400">
                <a:solidFill>
                  <a:schemeClr val="tx1"/>
                </a:solidFill>
                <a:latin typeface="Verdana"/>
                <a:cs typeface="Verdana"/>
              </a:defRPr>
            </a:lvl2pPr>
            <a:lvl3pPr marL="1454078" indent="-304784">
              <a:lnSpc>
                <a:spcPct val="112000"/>
              </a:lnSpc>
              <a:spcBef>
                <a:spcPts val="800"/>
              </a:spcBef>
              <a:spcAft>
                <a:spcPts val="0"/>
              </a:spcAft>
              <a:buFont typeface="Arial"/>
              <a:buChar char="•"/>
              <a:defRPr sz="2133">
                <a:solidFill>
                  <a:schemeClr val="tx1"/>
                </a:solidFill>
                <a:latin typeface="Verdana"/>
                <a:cs typeface="Verdana"/>
              </a:defRPr>
            </a:lvl3pPr>
            <a:lvl4pPr marL="1983218" indent="-304784">
              <a:lnSpc>
                <a:spcPct val="112000"/>
              </a:lnSpc>
              <a:spcBef>
                <a:spcPts val="800"/>
              </a:spcBef>
              <a:spcAft>
                <a:spcPts val="0"/>
              </a:spcAft>
              <a:buFont typeface="Lucida Grande"/>
              <a:buChar char="–"/>
              <a:defRPr sz="2133">
                <a:solidFill>
                  <a:schemeClr val="tx1"/>
                </a:solidFill>
                <a:latin typeface="Verdana"/>
                <a:cs typeface="Verdana"/>
              </a:defRPr>
            </a:lvl4pPr>
            <a:lvl5pPr marL="2592789" indent="-304784">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792468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with logo)">
    <p:spTree>
      <p:nvGrpSpPr>
        <p:cNvPr id="1" name=""/>
        <p:cNvGrpSpPr/>
        <p:nvPr/>
      </p:nvGrpSpPr>
      <p:grpSpPr>
        <a:xfrm>
          <a:off x="0" y="0"/>
          <a:ext cx="0" cy="0"/>
          <a:chOff x="0" y="0"/>
          <a:chExt cx="0" cy="0"/>
        </a:xfrm>
      </p:grpSpPr>
      <p:pic>
        <p:nvPicPr>
          <p:cNvPr id="4" name="Picture 4" descr="bd_3_rgb_lbg_1_0.png">
            <a:extLst>
              <a:ext uri="{FF2B5EF4-FFF2-40B4-BE49-F238E27FC236}">
                <a16:creationId xmlns:a16="http://schemas.microsoft.com/office/drawing/2014/main" id="{EB02126E-5B9F-2044-AB8D-A125196CCBB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0"/>
            <a:ext cx="10972800" cy="3971413"/>
          </a:xfrm>
          <a:prstGeom prst="rect">
            <a:avLst/>
          </a:prstGeom>
        </p:spPr>
        <p:txBody>
          <a:bodyPr>
            <a:normAutofit/>
          </a:bodyPr>
          <a:lstStyle>
            <a:lvl1pPr marL="389448" indent="-389448">
              <a:lnSpc>
                <a:spcPct val="112000"/>
              </a:lnSpc>
              <a:spcBef>
                <a:spcPts val="800"/>
              </a:spcBef>
              <a:spcAft>
                <a:spcPts val="0"/>
              </a:spcAft>
              <a:buFont typeface="Arial"/>
              <a:buChar char="•"/>
              <a:tabLst/>
              <a:defRPr sz="2667" baseline="0">
                <a:solidFill>
                  <a:schemeClr val="tx1"/>
                </a:solidFill>
                <a:latin typeface="Verdana"/>
                <a:cs typeface="Verdana"/>
              </a:defRPr>
            </a:lvl1pPr>
            <a:lvl2pPr marL="857208" indent="-380981">
              <a:lnSpc>
                <a:spcPct val="112000"/>
              </a:lnSpc>
              <a:spcBef>
                <a:spcPts val="800"/>
              </a:spcBef>
              <a:spcAft>
                <a:spcPts val="0"/>
              </a:spcAft>
              <a:buFont typeface="Lucida Grande"/>
              <a:buChar char="–"/>
              <a:defRPr sz="2400">
                <a:solidFill>
                  <a:schemeClr val="tx1"/>
                </a:solidFill>
                <a:latin typeface="Verdana"/>
                <a:cs typeface="Verdana"/>
              </a:defRPr>
            </a:lvl2pPr>
            <a:lvl3pPr marL="1454078" indent="-304784">
              <a:lnSpc>
                <a:spcPct val="112000"/>
              </a:lnSpc>
              <a:spcBef>
                <a:spcPts val="800"/>
              </a:spcBef>
              <a:spcAft>
                <a:spcPts val="0"/>
              </a:spcAft>
              <a:buFont typeface="Arial"/>
              <a:buChar char="•"/>
              <a:defRPr sz="2133">
                <a:solidFill>
                  <a:schemeClr val="tx1"/>
                </a:solidFill>
                <a:latin typeface="Verdana"/>
                <a:cs typeface="Verdana"/>
              </a:defRPr>
            </a:lvl3pPr>
            <a:lvl4pPr marL="1983218" indent="-304784">
              <a:lnSpc>
                <a:spcPct val="112000"/>
              </a:lnSpc>
              <a:spcBef>
                <a:spcPts val="800"/>
              </a:spcBef>
              <a:spcAft>
                <a:spcPts val="0"/>
              </a:spcAft>
              <a:buFont typeface="Lucida Grande"/>
              <a:buChar char="–"/>
              <a:defRPr sz="2133">
                <a:solidFill>
                  <a:schemeClr val="tx1"/>
                </a:solidFill>
                <a:latin typeface="Verdana"/>
                <a:cs typeface="Verdana"/>
              </a:defRPr>
            </a:lvl4pPr>
            <a:lvl5pPr marL="2592789" indent="-304784">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0"/>
            <a:ext cx="10972800" cy="1335024"/>
          </a:xfrm>
          <a:prstGeom prst="rect">
            <a:avLst/>
          </a:prstGeom>
        </p:spPr>
        <p:txBody>
          <a:bodyPr vert="horz" anchor="b" anchorCtr="0">
            <a:noAutofit/>
          </a:bodyPr>
          <a:lstStyle>
            <a:lvl1pPr algn="l" defTabSz="457189" rtl="0" eaLnBrk="1" latinLnBrk="0" hangingPunct="1">
              <a:spcBef>
                <a:spcPct val="0"/>
              </a:spcBef>
              <a:buNone/>
              <a:defRPr lang="en-US" sz="3600" kern="1200" dirty="0">
                <a:solidFill>
                  <a:schemeClr val="accent6"/>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8749001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with image (with logo)">
    <p:spTree>
      <p:nvGrpSpPr>
        <p:cNvPr id="1" name=""/>
        <p:cNvGrpSpPr/>
        <p:nvPr/>
      </p:nvGrpSpPr>
      <p:grpSpPr>
        <a:xfrm>
          <a:off x="0" y="0"/>
          <a:ext cx="0" cy="0"/>
          <a:chOff x="0" y="0"/>
          <a:chExt cx="0" cy="0"/>
        </a:xfrm>
      </p:grpSpPr>
      <p:pic>
        <p:nvPicPr>
          <p:cNvPr id="6" name="Picture 4" descr="bd_3_rgb_lbg_1_0.png">
            <a:extLst>
              <a:ext uri="{FF2B5EF4-FFF2-40B4-BE49-F238E27FC236}">
                <a16:creationId xmlns:a16="http://schemas.microsoft.com/office/drawing/2014/main" id="{97D21C94-1EC7-7E46-BC24-DEC39175C0F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287000" y="5815013"/>
            <a:ext cx="1914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1" y="1600200"/>
            <a:ext cx="5387867" cy="4094317"/>
          </a:xfrm>
          <a:prstGeom prst="rect">
            <a:avLst/>
          </a:prstGeom>
        </p:spPr>
        <p:txBody>
          <a:bodyPr>
            <a:normAutofit/>
          </a:bodyPr>
          <a:lstStyle>
            <a:lvl1pPr marL="389448" indent="-389448">
              <a:lnSpc>
                <a:spcPct val="112000"/>
              </a:lnSpc>
              <a:spcBef>
                <a:spcPts val="800"/>
              </a:spcBef>
              <a:spcAft>
                <a:spcPts val="0"/>
              </a:spcAft>
              <a:buFont typeface="Arial"/>
              <a:buChar char="•"/>
              <a:tabLst/>
              <a:defRPr sz="2667" baseline="0">
                <a:solidFill>
                  <a:schemeClr val="tx1"/>
                </a:solidFill>
                <a:latin typeface="Verdana"/>
                <a:cs typeface="Verdana"/>
              </a:defRPr>
            </a:lvl1pPr>
            <a:lvl2pPr marL="857208" indent="-380981">
              <a:lnSpc>
                <a:spcPct val="112000"/>
              </a:lnSpc>
              <a:spcBef>
                <a:spcPts val="800"/>
              </a:spcBef>
              <a:spcAft>
                <a:spcPts val="0"/>
              </a:spcAft>
              <a:buFont typeface="Lucida Grande"/>
              <a:buChar char="–"/>
              <a:defRPr sz="2400">
                <a:solidFill>
                  <a:schemeClr val="tx1"/>
                </a:solidFill>
                <a:latin typeface="Verdana"/>
                <a:cs typeface="Verdana"/>
              </a:defRPr>
            </a:lvl2pPr>
            <a:lvl3pPr marL="1454078" indent="-304784">
              <a:lnSpc>
                <a:spcPct val="112000"/>
              </a:lnSpc>
              <a:spcBef>
                <a:spcPts val="800"/>
              </a:spcBef>
              <a:spcAft>
                <a:spcPts val="0"/>
              </a:spcAft>
              <a:buFont typeface="Arial"/>
              <a:buChar char="•"/>
              <a:defRPr sz="2133">
                <a:solidFill>
                  <a:schemeClr val="tx1"/>
                </a:solidFill>
                <a:latin typeface="Verdana"/>
                <a:cs typeface="Verdana"/>
              </a:defRPr>
            </a:lvl3pPr>
            <a:lvl4pPr marL="1983218" indent="-304784">
              <a:lnSpc>
                <a:spcPct val="112000"/>
              </a:lnSpc>
              <a:spcBef>
                <a:spcPts val="800"/>
              </a:spcBef>
              <a:spcAft>
                <a:spcPts val="0"/>
              </a:spcAft>
              <a:buFont typeface="Lucida Grande"/>
              <a:buChar char="–"/>
              <a:defRPr sz="2133">
                <a:solidFill>
                  <a:schemeClr val="tx1"/>
                </a:solidFill>
                <a:latin typeface="Verdana"/>
                <a:cs typeface="Verdana"/>
              </a:defRPr>
            </a:lvl4pPr>
            <a:lvl5pPr marL="2592789" indent="-304784">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defTabSz="457189" rtl="0" eaLnBrk="1" latinLnBrk="0" hangingPunct="1">
              <a:spcBef>
                <a:spcPct val="0"/>
              </a:spcBef>
              <a:buNone/>
              <a:defRPr lang="en-US" sz="3600" kern="1200" dirty="0">
                <a:solidFill>
                  <a:schemeClr val="accent6"/>
                </a:solidFill>
                <a:latin typeface="+mj-lt"/>
                <a:ea typeface="+mj-ea"/>
                <a:cs typeface="+mj-cs"/>
              </a:defRPr>
            </a:lvl1pPr>
          </a:lstStyle>
          <a:p>
            <a:r>
              <a:rPr lang="en-US"/>
              <a:t>Click to edit Master title style</a:t>
            </a:r>
          </a:p>
        </p:txBody>
      </p:sp>
      <p:sp>
        <p:nvSpPr>
          <p:cNvPr id="5" name="Picture Placeholder 9"/>
          <p:cNvSpPr>
            <a:spLocks noGrp="1"/>
          </p:cNvSpPr>
          <p:nvPr>
            <p:ph type="pic" sz="quarter" idx="12"/>
          </p:nvPr>
        </p:nvSpPr>
        <p:spPr>
          <a:xfrm>
            <a:off x="6193369" y="1600200"/>
            <a:ext cx="5389033" cy="4094317"/>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p>
        </p:txBody>
      </p:sp>
    </p:spTree>
    <p:extLst>
      <p:ext uri="{BB962C8B-B14F-4D97-AF65-F5344CB8AC3E}">
        <p14:creationId xmlns:p14="http://schemas.microsoft.com/office/powerpoint/2010/main" val="8263599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1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3.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oleObject" Target="../embeddings/oleObject1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a:extLst>
              <a:ext uri="{FF2B5EF4-FFF2-40B4-BE49-F238E27FC236}">
                <a16:creationId xmlns:a16="http://schemas.microsoft.com/office/drawing/2014/main" id="{85F42ACB-1176-AC45-9207-9DAF0DB9940D}"/>
              </a:ext>
            </a:extLst>
          </p:cNvPr>
          <p:cNvGraphicFramePr>
            <a:graphicFrameLocks noChangeAspect="1"/>
          </p:cNvGraphicFramePr>
          <p:nvPr userDrawn="1">
            <p:custDataLst>
              <p:tags r:id="rId16"/>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17" imgW="38100" imgH="38100" progId="TCLayout.ActiveDocument.1">
                  <p:embed/>
                </p:oleObj>
              </mc:Choice>
              <mc:Fallback>
                <p:oleObj name="think-cell Slide" r:id="rId17" imgW="38100" imgH="38100" progId="TCLayout.ActiveDocument.1">
                  <p:embed/>
                  <p:pic>
                    <p:nvPicPr>
                      <p:cNvPr id="1026" name="Object 1" hidden="1">
                        <a:extLst>
                          <a:ext uri="{FF2B5EF4-FFF2-40B4-BE49-F238E27FC236}">
                            <a16:creationId xmlns:a16="http://schemas.microsoft.com/office/drawing/2014/main" id="{85F42ACB-1176-AC45-9207-9DAF0DB9940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extBox 3">
            <a:extLst>
              <a:ext uri="{FF2B5EF4-FFF2-40B4-BE49-F238E27FC236}">
                <a16:creationId xmlns:a16="http://schemas.microsoft.com/office/drawing/2014/main" id="{85769FB1-3BA7-9E4F-8005-1CD39F8EF628}"/>
              </a:ext>
            </a:extLst>
          </p:cNvPr>
          <p:cNvSpPr txBox="1">
            <a:spLocks noChangeArrowheads="1"/>
          </p:cNvSpPr>
          <p:nvPr userDrawn="1"/>
        </p:nvSpPr>
        <p:spPr bwMode="auto">
          <a:xfrm>
            <a:off x="2986088" y="6657975"/>
            <a:ext cx="3683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700" i="1"/>
              <a:t>This playbook is for internal use and should not be shared with the customer.</a:t>
            </a:r>
            <a:endParaRPr lang="en-GB" altLang="en-US" sz="700" i="1"/>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transition spd="med">
    <p:fade/>
  </p:transition>
  <p:hf sldNum="0" hdr="0" ftr="0" dt="0"/>
  <p:txStyles>
    <p:titleStyle>
      <a:lvl1pPr algn="ctr" defTabSz="455613" rtl="0" fontAlgn="base">
        <a:spcBef>
          <a:spcPct val="0"/>
        </a:spcBef>
        <a:spcAft>
          <a:spcPct val="0"/>
        </a:spcAft>
        <a:defRPr sz="4400" kern="1200">
          <a:solidFill>
            <a:schemeClr val="tx1"/>
          </a:solidFill>
          <a:latin typeface="+mj-lt"/>
          <a:ea typeface="+mj-ea"/>
          <a:cs typeface="+mj-cs"/>
        </a:defRPr>
      </a:lvl1pPr>
      <a:lvl2pPr algn="ctr" defTabSz="455613" rtl="0" fontAlgn="base">
        <a:spcBef>
          <a:spcPct val="0"/>
        </a:spcBef>
        <a:spcAft>
          <a:spcPct val="0"/>
        </a:spcAft>
        <a:defRPr sz="4400">
          <a:solidFill>
            <a:schemeClr val="tx1"/>
          </a:solidFill>
          <a:latin typeface="Verdana" panose="020B0604030504040204" pitchFamily="34" charset="0"/>
        </a:defRPr>
      </a:lvl2pPr>
      <a:lvl3pPr algn="ctr" defTabSz="455613" rtl="0" fontAlgn="base">
        <a:spcBef>
          <a:spcPct val="0"/>
        </a:spcBef>
        <a:spcAft>
          <a:spcPct val="0"/>
        </a:spcAft>
        <a:defRPr sz="4400">
          <a:solidFill>
            <a:schemeClr val="tx1"/>
          </a:solidFill>
          <a:latin typeface="Verdana" panose="020B0604030504040204" pitchFamily="34" charset="0"/>
        </a:defRPr>
      </a:lvl3pPr>
      <a:lvl4pPr algn="ctr" defTabSz="455613" rtl="0" fontAlgn="base">
        <a:spcBef>
          <a:spcPct val="0"/>
        </a:spcBef>
        <a:spcAft>
          <a:spcPct val="0"/>
        </a:spcAft>
        <a:defRPr sz="4400">
          <a:solidFill>
            <a:schemeClr val="tx1"/>
          </a:solidFill>
          <a:latin typeface="Verdana" panose="020B0604030504040204" pitchFamily="34" charset="0"/>
        </a:defRPr>
      </a:lvl4pPr>
      <a:lvl5pPr algn="ctr" defTabSz="455613" rtl="0" fontAlgn="base">
        <a:spcBef>
          <a:spcPct val="0"/>
        </a:spcBef>
        <a:spcAft>
          <a:spcPct val="0"/>
        </a:spcAft>
        <a:defRPr sz="4400">
          <a:solidFill>
            <a:schemeClr val="tx1"/>
          </a:solidFill>
          <a:latin typeface="Verdana" panose="020B0604030504040204" pitchFamily="34" charset="0"/>
        </a:defRPr>
      </a:lvl5pPr>
      <a:lvl6pPr marL="457200" algn="ctr" defTabSz="455613" rtl="0" fontAlgn="base">
        <a:spcBef>
          <a:spcPct val="0"/>
        </a:spcBef>
        <a:spcAft>
          <a:spcPct val="0"/>
        </a:spcAft>
        <a:defRPr sz="4400">
          <a:solidFill>
            <a:schemeClr val="tx1"/>
          </a:solidFill>
          <a:latin typeface="Verdana" panose="020B0604030504040204" pitchFamily="34" charset="0"/>
        </a:defRPr>
      </a:lvl6pPr>
      <a:lvl7pPr marL="914400" algn="ctr" defTabSz="455613" rtl="0" fontAlgn="base">
        <a:spcBef>
          <a:spcPct val="0"/>
        </a:spcBef>
        <a:spcAft>
          <a:spcPct val="0"/>
        </a:spcAft>
        <a:defRPr sz="4400">
          <a:solidFill>
            <a:schemeClr val="tx1"/>
          </a:solidFill>
          <a:latin typeface="Verdana" panose="020B0604030504040204" pitchFamily="34" charset="0"/>
        </a:defRPr>
      </a:lvl7pPr>
      <a:lvl8pPr marL="1371600" algn="ctr" defTabSz="455613" rtl="0" fontAlgn="base">
        <a:spcBef>
          <a:spcPct val="0"/>
        </a:spcBef>
        <a:spcAft>
          <a:spcPct val="0"/>
        </a:spcAft>
        <a:defRPr sz="4400">
          <a:solidFill>
            <a:schemeClr val="tx1"/>
          </a:solidFill>
          <a:latin typeface="Verdana" panose="020B0604030504040204" pitchFamily="34" charset="0"/>
        </a:defRPr>
      </a:lvl8pPr>
      <a:lvl9pPr marL="1828800" algn="ctr" defTabSz="455613" rtl="0" fontAlgn="base">
        <a:spcBef>
          <a:spcPct val="0"/>
        </a:spcBef>
        <a:spcAft>
          <a:spcPct val="0"/>
        </a:spcAft>
        <a:defRPr sz="4400">
          <a:solidFill>
            <a:schemeClr val="tx1"/>
          </a:solidFill>
          <a:latin typeface="Verdana" panose="020B0604030504040204" pitchFamily="34" charset="0"/>
        </a:defRPr>
      </a:lvl9pPr>
    </p:titleStyle>
    <p:bodyStyle>
      <a:lvl1pPr marL="341313" indent="-341313" algn="l" defTabSz="455613"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455613"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455613"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455613"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455613"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2290" name="Object 1" hidden="1">
            <a:extLst>
              <a:ext uri="{FF2B5EF4-FFF2-40B4-BE49-F238E27FC236}">
                <a16:creationId xmlns:a16="http://schemas.microsoft.com/office/drawing/2014/main" id="{D8012607-BA80-5E43-B800-E883E0360568}"/>
              </a:ext>
            </a:extLst>
          </p:cNvPr>
          <p:cNvGraphicFramePr>
            <a:graphicFrameLocks noChangeAspect="1"/>
          </p:cNvGraphicFramePr>
          <p:nvPr>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38100" imgH="38100" progId="TCLayout.ActiveDocument.1">
                  <p:embed/>
                </p:oleObj>
              </mc:Choice>
              <mc:Fallback>
                <p:oleObj name="think-cell Slide" r:id="rId14" imgW="38100" imgH="38100" progId="TCLayout.ActiveDocument.1">
                  <p:embed/>
                  <p:pic>
                    <p:nvPicPr>
                      <p:cNvPr id="12290" name="Object 1" hidden="1">
                        <a:extLst>
                          <a:ext uri="{FF2B5EF4-FFF2-40B4-BE49-F238E27FC236}">
                            <a16:creationId xmlns:a16="http://schemas.microsoft.com/office/drawing/2014/main" id="{D8012607-BA80-5E43-B800-E883E036056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fade/>
  </p:transition>
  <p:hf sldNum="0" hdr="0" ftr="0" dt="0"/>
  <p:txStyles>
    <p:titleStyle>
      <a:lvl1pPr algn="ctr" defTabSz="608013" rtl="0" fontAlgn="base">
        <a:spcBef>
          <a:spcPct val="0"/>
        </a:spcBef>
        <a:spcAft>
          <a:spcPct val="0"/>
        </a:spcAft>
        <a:defRPr sz="5800" kern="1200">
          <a:solidFill>
            <a:schemeClr val="tx1"/>
          </a:solidFill>
          <a:latin typeface="+mj-lt"/>
          <a:ea typeface="ＭＳ Ｐゴシック" charset="0"/>
          <a:cs typeface="ＭＳ Ｐゴシック" charset="0"/>
        </a:defRPr>
      </a:lvl1pPr>
      <a:lvl2pPr algn="ctr" defTabSz="608013" rtl="0" fontAlgn="base">
        <a:spcBef>
          <a:spcPct val="0"/>
        </a:spcBef>
        <a:spcAft>
          <a:spcPct val="0"/>
        </a:spcAft>
        <a:defRPr sz="5800">
          <a:solidFill>
            <a:schemeClr val="tx1"/>
          </a:solidFill>
          <a:latin typeface="Verdana" panose="020B0604030504040204" pitchFamily="34" charset="0"/>
          <a:ea typeface="ＭＳ Ｐゴシック" charset="0"/>
          <a:cs typeface="ＭＳ Ｐゴシック" charset="0"/>
        </a:defRPr>
      </a:lvl2pPr>
      <a:lvl3pPr algn="ctr" defTabSz="608013" rtl="0" fontAlgn="base">
        <a:spcBef>
          <a:spcPct val="0"/>
        </a:spcBef>
        <a:spcAft>
          <a:spcPct val="0"/>
        </a:spcAft>
        <a:defRPr sz="5800">
          <a:solidFill>
            <a:schemeClr val="tx1"/>
          </a:solidFill>
          <a:latin typeface="Verdana" panose="020B0604030504040204" pitchFamily="34" charset="0"/>
          <a:ea typeface="ＭＳ Ｐゴシック" charset="0"/>
          <a:cs typeface="ＭＳ Ｐゴシック" charset="0"/>
        </a:defRPr>
      </a:lvl3pPr>
      <a:lvl4pPr algn="ctr" defTabSz="608013" rtl="0" fontAlgn="base">
        <a:spcBef>
          <a:spcPct val="0"/>
        </a:spcBef>
        <a:spcAft>
          <a:spcPct val="0"/>
        </a:spcAft>
        <a:defRPr sz="5800">
          <a:solidFill>
            <a:schemeClr val="tx1"/>
          </a:solidFill>
          <a:latin typeface="Verdana" panose="020B0604030504040204" pitchFamily="34" charset="0"/>
          <a:ea typeface="ＭＳ Ｐゴシック" charset="0"/>
          <a:cs typeface="ＭＳ Ｐゴシック" charset="0"/>
        </a:defRPr>
      </a:lvl4pPr>
      <a:lvl5pPr algn="ctr" defTabSz="608013" rtl="0" fontAlgn="base">
        <a:spcBef>
          <a:spcPct val="0"/>
        </a:spcBef>
        <a:spcAft>
          <a:spcPct val="0"/>
        </a:spcAft>
        <a:defRPr sz="5800">
          <a:solidFill>
            <a:schemeClr val="tx1"/>
          </a:solidFill>
          <a:latin typeface="Verdana" panose="020B0604030504040204" pitchFamily="34"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5613" indent="-455613" algn="l" defTabSz="608013" rtl="0" fontAlgn="base">
        <a:spcBef>
          <a:spcPct val="20000"/>
        </a:spcBef>
        <a:spcAft>
          <a:spcPct val="0"/>
        </a:spcAft>
        <a:buFont typeface="Arial" panose="020B0604020202020204" pitchFamily="34" charset="0"/>
        <a:buChar char="•"/>
        <a:defRPr sz="4200" kern="1200">
          <a:solidFill>
            <a:schemeClr val="tx1"/>
          </a:solidFill>
          <a:latin typeface="+mn-lt"/>
          <a:ea typeface="ＭＳ Ｐゴシック" charset="0"/>
          <a:cs typeface="ＭＳ Ｐゴシック" charset="0"/>
        </a:defRPr>
      </a:lvl1pPr>
      <a:lvl2pPr marL="989013" indent="-379413" algn="l" defTabSz="608013" rtl="0" fontAlgn="base">
        <a:spcBef>
          <a:spcPct val="20000"/>
        </a:spcBef>
        <a:spcAft>
          <a:spcPct val="0"/>
        </a:spcAft>
        <a:buFont typeface="Arial" panose="020B0604020202020204" pitchFamily="34" charset="0"/>
        <a:buChar char="–"/>
        <a:defRPr sz="3700" kern="1200">
          <a:solidFill>
            <a:schemeClr val="tx1"/>
          </a:solidFill>
          <a:latin typeface="+mn-lt"/>
          <a:ea typeface="ＭＳ Ｐゴシック" charset="0"/>
          <a:cs typeface="+mn-cs"/>
        </a:defRPr>
      </a:lvl2pPr>
      <a:lvl3pPr marL="1522413" indent="-303213" algn="l" defTabSz="608013"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3pPr>
      <a:lvl4pPr marL="2132013" indent="-303213" algn="l" defTabSz="608013" rtl="0" fontAlgn="base">
        <a:spcBef>
          <a:spcPct val="20000"/>
        </a:spcBef>
        <a:spcAft>
          <a:spcPct val="0"/>
        </a:spcAft>
        <a:buFont typeface="Arial" panose="020B0604020202020204" pitchFamily="34" charset="0"/>
        <a:buChar char="–"/>
        <a:defRPr sz="2600" kern="1200">
          <a:solidFill>
            <a:schemeClr val="tx1"/>
          </a:solidFill>
          <a:latin typeface="+mn-lt"/>
          <a:ea typeface="ＭＳ Ｐゴシック" charset="0"/>
          <a:cs typeface="+mn-cs"/>
        </a:defRPr>
      </a:lvl4pPr>
      <a:lvl5pPr marL="2741613" indent="-303213" algn="l" defTabSz="608013" rtl="0" fontAlgn="base">
        <a:spcBef>
          <a:spcPct val="20000"/>
        </a:spcBef>
        <a:spcAft>
          <a:spcPct val="0"/>
        </a:spcAft>
        <a:buFont typeface="Arial" panose="020B0604020202020204" pitchFamily="34"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546" name="Title Placeholder 1">
            <a:extLst>
              <a:ext uri="{FF2B5EF4-FFF2-40B4-BE49-F238E27FC236}">
                <a16:creationId xmlns:a16="http://schemas.microsoft.com/office/drawing/2014/main" id="{EC4A4FB0-983C-904E-88A6-5EC9C32DF0C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8547" name="Text Placeholder 2">
            <a:extLst>
              <a:ext uri="{FF2B5EF4-FFF2-40B4-BE49-F238E27FC236}">
                <a16:creationId xmlns:a16="http://schemas.microsoft.com/office/drawing/2014/main" id="{EE091275-6574-F444-830D-78B0F0C531F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6082E42-C61C-134A-A819-8F75AC698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180FE58C-F830-ED42-A982-CC8AEDB8F324}" type="datetimeFigureOut">
              <a:rPr lang="en-US"/>
              <a:pPr>
                <a:defRPr/>
              </a:pPr>
              <a:t>6/8/22</a:t>
            </a:fld>
            <a:endParaRPr lang="en-US"/>
          </a:p>
        </p:txBody>
      </p:sp>
      <p:sp>
        <p:nvSpPr>
          <p:cNvPr id="5" name="Footer Placeholder 4">
            <a:extLst>
              <a:ext uri="{FF2B5EF4-FFF2-40B4-BE49-F238E27FC236}">
                <a16:creationId xmlns:a16="http://schemas.microsoft.com/office/drawing/2014/main" id="{390C8CEA-A17D-7749-A3E3-960F1C9332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458C9E3B-3AA5-1348-9309-CFA9339E1E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30139D7F-ED22-6E4D-82C7-F3A70CA485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570" name="Title Placeholder 1">
            <a:extLst>
              <a:ext uri="{FF2B5EF4-FFF2-40B4-BE49-F238E27FC236}">
                <a16:creationId xmlns:a16="http://schemas.microsoft.com/office/drawing/2014/main" id="{9D2721E3-31EE-294A-ACCB-2A386E982D7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9571" name="Text Placeholder 2">
            <a:extLst>
              <a:ext uri="{FF2B5EF4-FFF2-40B4-BE49-F238E27FC236}">
                <a16:creationId xmlns:a16="http://schemas.microsoft.com/office/drawing/2014/main" id="{D303E8FF-EC6C-FF4A-9AAC-F780F3DA41C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ECD3D27-65C8-E047-AF4B-F4F891261E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8B93AF9A-9ECB-0441-8820-560D26F4E786}" type="datetimeFigureOut">
              <a:rPr lang="en-US"/>
              <a:pPr>
                <a:defRPr/>
              </a:pPr>
              <a:t>6/8/22</a:t>
            </a:fld>
            <a:endParaRPr lang="en-US"/>
          </a:p>
        </p:txBody>
      </p:sp>
      <p:sp>
        <p:nvSpPr>
          <p:cNvPr id="5" name="Footer Placeholder 4">
            <a:extLst>
              <a:ext uri="{FF2B5EF4-FFF2-40B4-BE49-F238E27FC236}">
                <a16:creationId xmlns:a16="http://schemas.microsoft.com/office/drawing/2014/main" id="{73A1166C-D56E-634C-AA9F-B1E08956A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717BF22-45FA-C54B-8621-2FF3B68C79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77F805FF-1C59-FB47-B633-1679B53A34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1128/JCM.03076-14"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D03B1D-5542-8944-B5AC-0BBC301256D6}"/>
              </a:ext>
            </a:extLst>
          </p:cNvPr>
          <p:cNvSpPr txBox="1"/>
          <p:nvPr/>
        </p:nvSpPr>
        <p:spPr>
          <a:xfrm>
            <a:off x="504825" y="6635750"/>
            <a:ext cx="10768013" cy="214313"/>
          </a:xfrm>
          <a:prstGeom prst="rect">
            <a:avLst/>
          </a:prstGeom>
          <a:noFill/>
        </p:spPr>
        <p:txBody>
          <a:bodyPr>
            <a:spAutoFit/>
          </a:bodyPr>
          <a:lstStyle/>
          <a:p>
            <a:pPr eaLnBrk="1" fontAlgn="auto" hangingPunct="1">
              <a:spcBef>
                <a:spcPts val="0"/>
              </a:spcBef>
              <a:spcAft>
                <a:spcPts val="0"/>
              </a:spcAft>
              <a:defRPr/>
            </a:pPr>
            <a:r>
              <a:rPr lang="en-US" sz="800" dirty="0">
                <a:solidFill>
                  <a:schemeClr val="bg1">
                    <a:lumMod val="75000"/>
                  </a:schemeClr>
                </a:solidFill>
                <a:latin typeface="Verdana"/>
                <a:cs typeface="Verdana"/>
              </a:rPr>
              <a:t>© 2022 BD. BD, the BD Logo and </a:t>
            </a:r>
            <a:r>
              <a:rPr lang="en-US" sz="800" dirty="0" err="1">
                <a:solidFill>
                  <a:schemeClr val="bg1">
                    <a:lumMod val="75000"/>
                  </a:schemeClr>
                </a:solidFill>
                <a:latin typeface="Verdana"/>
                <a:cs typeface="Verdana"/>
              </a:rPr>
              <a:t>Kiestra</a:t>
            </a:r>
            <a:r>
              <a:rPr lang="en-US" sz="800" dirty="0">
                <a:solidFill>
                  <a:schemeClr val="bg1">
                    <a:lumMod val="75000"/>
                  </a:schemeClr>
                </a:solidFill>
                <a:latin typeface="Verdana"/>
                <a:cs typeface="Verdana"/>
              </a:rPr>
              <a:t> are trademarks of Becton, Dickinson and Company.</a:t>
            </a:r>
            <a:endParaRPr lang="en-US" sz="800" dirty="0">
              <a:solidFill>
                <a:schemeClr val="bg1">
                  <a:lumMod val="75000"/>
                </a:schemeClr>
              </a:solidFill>
              <a:latin typeface="+mn-lt"/>
            </a:endParaRPr>
          </a:p>
        </p:txBody>
      </p:sp>
      <p:sp>
        <p:nvSpPr>
          <p:cNvPr id="111618" name="Text Placeholder 3">
            <a:extLst>
              <a:ext uri="{FF2B5EF4-FFF2-40B4-BE49-F238E27FC236}">
                <a16:creationId xmlns:a16="http://schemas.microsoft.com/office/drawing/2014/main" id="{F2A63845-720D-0342-AF56-986DE7077F4C}"/>
              </a:ext>
            </a:extLst>
          </p:cNvPr>
          <p:cNvSpPr>
            <a:spLocks noGrp="1" noChangeArrowheads="1"/>
          </p:cNvSpPr>
          <p:nvPr>
            <p:ph type="body" sz="quarter" idx="10"/>
          </p:nvPr>
        </p:nvSpPr>
        <p:spPr bwMode="auto">
          <a:xfrm>
            <a:off x="630238" y="4962525"/>
            <a:ext cx="11112500" cy="668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400" b="0" dirty="0">
                <a:effectLst/>
                <a:latin typeface="Verdana" panose="020B0604030504040204" pitchFamily="34" charset="0"/>
                <a:ea typeface="Verdana" panose="020B0604030504040204" pitchFamily="34" charset="0"/>
              </a:rPr>
              <a:t>Clinical and Workflow Optimisation Services for BD </a:t>
            </a:r>
            <a:r>
              <a:rPr lang="en-GB" sz="2400" b="0" dirty="0" err="1">
                <a:effectLst/>
                <a:latin typeface="Verdana" panose="020B0604030504040204" pitchFamily="34" charset="0"/>
                <a:ea typeface="Verdana" panose="020B0604030504040204" pitchFamily="34" charset="0"/>
              </a:rPr>
              <a:t>Kiestra</a:t>
            </a:r>
            <a:r>
              <a:rPr lang="en-GB" sz="2400" b="0" dirty="0">
                <a:effectLst/>
                <a:latin typeface="Verdana" panose="020B0604030504040204" pitchFamily="34" charset="0"/>
                <a:ea typeface="Verdana" panose="020B0604030504040204" pitchFamily="34" charset="0"/>
              </a:rPr>
              <a:t>™</a:t>
            </a:r>
          </a:p>
        </p:txBody>
      </p:sp>
      <p:sp>
        <p:nvSpPr>
          <p:cNvPr id="5" name="Text Placeholder 4">
            <a:extLst>
              <a:ext uri="{FF2B5EF4-FFF2-40B4-BE49-F238E27FC236}">
                <a16:creationId xmlns:a16="http://schemas.microsoft.com/office/drawing/2014/main" id="{54832B68-AA87-D04B-9074-C6EF9A8AD4EE}"/>
              </a:ext>
            </a:extLst>
          </p:cNvPr>
          <p:cNvSpPr>
            <a:spLocks noGrp="1"/>
          </p:cNvSpPr>
          <p:nvPr>
            <p:ph type="body" sz="quarter" idx="11"/>
          </p:nvPr>
        </p:nvSpPr>
        <p:spPr>
          <a:xfrm>
            <a:off x="630238" y="5473700"/>
            <a:ext cx="8796337" cy="554038"/>
          </a:xfrm>
        </p:spPr>
        <p:txBody>
          <a:bodyPr vert="horz" wrap="square" lIns="91440" tIns="45720" rIns="91440" bIns="45720" numCol="1" anchor="t" anchorCtr="0" compatLnSpc="1">
            <a:prstTxWarp prst="textNoShape">
              <a:avLst/>
            </a:prstTxWarp>
          </a:bodyPr>
          <a:lstStyle/>
          <a:p>
            <a:pPr defTabSz="608013"/>
            <a:r>
              <a:rPr lang="en-GB" altLang="en-US" sz="1800">
                <a:ea typeface="ＭＳ Ｐゴシック" panose="020B0600070205080204" pitchFamily="34" charset="-128"/>
              </a:rPr>
              <a:t>Accelerate your microbiology laboratory automation transformation</a:t>
            </a:r>
            <a:endParaRPr altLang="en-US" sz="3200" b="1">
              <a:solidFill>
                <a:srgbClr val="004593"/>
              </a:solidFill>
              <a:ea typeface="ＭＳ Ｐゴシック" panose="020B0600070205080204" pitchFamily="34" charset="-128"/>
            </a:endParaRPr>
          </a:p>
          <a:p>
            <a:pPr defTabSz="608013"/>
            <a:endParaRPr altLang="en-US" sz="1800">
              <a:ea typeface="ＭＳ Ｐゴシック" panose="020B0600070205080204" pitchFamily="34" charset="-128"/>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a:extLst>
              <a:ext uri="{FF2B5EF4-FFF2-40B4-BE49-F238E27FC236}">
                <a16:creationId xmlns:a16="http://schemas.microsoft.com/office/drawing/2014/main" id="{6F3D66B1-04E5-4342-8EFE-312FA6C8D831}"/>
              </a:ext>
            </a:extLst>
          </p:cNvPr>
          <p:cNvSpPr>
            <a:spLocks noGrp="1" noChangeArrowheads="1"/>
          </p:cNvSpPr>
          <p:nvPr>
            <p:ph type="title"/>
          </p:nvPr>
        </p:nvSpPr>
        <p:spPr bwMode="auto">
          <a:xfrm>
            <a:off x="609600" y="0"/>
            <a:ext cx="10972800" cy="1058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bIns="45720" numCol="1" compatLnSpc="1">
            <a:prstTxWarp prst="textNoShape">
              <a:avLst/>
            </a:prstTxWarp>
            <a:normAutofit fontScale="90000"/>
          </a:bodyPr>
          <a:lstStyle/>
          <a:p>
            <a:r>
              <a:rPr lang="en-GB" sz="2800" dirty="0">
                <a:effectLst/>
                <a:latin typeface="+mj-lt"/>
              </a:rPr>
              <a:t>Clinical and Workflow Optimisation Services for BD </a:t>
            </a:r>
            <a:r>
              <a:rPr lang="en-GB" sz="2800" dirty="0" err="1">
                <a:effectLst/>
                <a:latin typeface="+mj-lt"/>
              </a:rPr>
              <a:t>Kiestra</a:t>
            </a:r>
            <a:r>
              <a:rPr lang="en-GB" sz="2800" baseline="30000" dirty="0" err="1">
                <a:effectLst/>
                <a:latin typeface="+mj-lt"/>
              </a:rPr>
              <a:t>TM</a:t>
            </a:r>
            <a:br>
              <a:rPr lang="en-US" altLang="en-US" sz="2700" dirty="0">
                <a:latin typeface="Verdana" panose="020B0604030504040204" pitchFamily="34" charset="0"/>
                <a:ea typeface="ＭＳ Ｐゴシック" panose="020B0600070205080204" pitchFamily="34" charset="-128"/>
              </a:rPr>
            </a:br>
            <a:r>
              <a:rPr lang="en-US" altLang="en-US" sz="2000" dirty="0">
                <a:solidFill>
                  <a:schemeClr val="tx1"/>
                </a:solidFill>
                <a:latin typeface="Verdana" panose="020B0604030504040204" pitchFamily="34" charset="0"/>
                <a:ea typeface="ＭＳ Ｐゴシック" panose="020B0600070205080204" pitchFamily="34" charset="-128"/>
              </a:rPr>
              <a:t>Services that build upon and enhance your automation investment</a:t>
            </a:r>
            <a:endParaRPr lang="en-US" altLang="en-US" sz="1400" dirty="0">
              <a:solidFill>
                <a:schemeClr val="tx1"/>
              </a:solidFill>
              <a:latin typeface="Verdana" panose="020B0604030504040204" pitchFamily="34" charset="0"/>
              <a:ea typeface="ＭＳ Ｐゴシック" panose="020B0600070205080204" pitchFamily="34" charset="-128"/>
            </a:endParaRPr>
          </a:p>
        </p:txBody>
      </p:sp>
      <p:sp>
        <p:nvSpPr>
          <p:cNvPr id="5" name="Rectangle 4">
            <a:extLst>
              <a:ext uri="{FF2B5EF4-FFF2-40B4-BE49-F238E27FC236}">
                <a16:creationId xmlns:a16="http://schemas.microsoft.com/office/drawing/2014/main" id="{313325B5-1952-7E43-AD6A-2FD6246DF969}"/>
              </a:ext>
            </a:extLst>
          </p:cNvPr>
          <p:cNvSpPr/>
          <p:nvPr/>
        </p:nvSpPr>
        <p:spPr>
          <a:xfrm>
            <a:off x="1604963" y="4550126"/>
            <a:ext cx="1647825" cy="1276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Automation</a:t>
            </a:r>
          </a:p>
        </p:txBody>
      </p:sp>
      <p:sp>
        <p:nvSpPr>
          <p:cNvPr id="7" name="Rectangle 6">
            <a:extLst>
              <a:ext uri="{FF2B5EF4-FFF2-40B4-BE49-F238E27FC236}">
                <a16:creationId xmlns:a16="http://schemas.microsoft.com/office/drawing/2014/main" id="{5C498A82-9CB7-C24B-A478-182444ABF2DD}"/>
              </a:ext>
            </a:extLst>
          </p:cNvPr>
          <p:cNvSpPr/>
          <p:nvPr/>
        </p:nvSpPr>
        <p:spPr>
          <a:xfrm>
            <a:off x="1604963" y="1668814"/>
            <a:ext cx="1647825" cy="2774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Workflow Services</a:t>
            </a:r>
          </a:p>
        </p:txBody>
      </p:sp>
      <p:sp>
        <p:nvSpPr>
          <p:cNvPr id="6" name="Arrow: Right 5">
            <a:extLst>
              <a:ext uri="{FF2B5EF4-FFF2-40B4-BE49-F238E27FC236}">
                <a16:creationId xmlns:a16="http://schemas.microsoft.com/office/drawing/2014/main" id="{ABA32D6F-E635-EF46-95BA-7C9B02ED0C45}"/>
              </a:ext>
            </a:extLst>
          </p:cNvPr>
          <p:cNvSpPr/>
          <p:nvPr/>
        </p:nvSpPr>
        <p:spPr>
          <a:xfrm rot="16200000">
            <a:off x="-908843" y="3468245"/>
            <a:ext cx="4157662" cy="558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Value</a:t>
            </a:r>
          </a:p>
        </p:txBody>
      </p:sp>
      <p:sp>
        <p:nvSpPr>
          <p:cNvPr id="9" name="Rectangle 8">
            <a:extLst>
              <a:ext uri="{FF2B5EF4-FFF2-40B4-BE49-F238E27FC236}">
                <a16:creationId xmlns:a16="http://schemas.microsoft.com/office/drawing/2014/main" id="{E1633A1B-01DC-1643-A9D7-C7EEB5BB9C0F}"/>
              </a:ext>
            </a:extLst>
          </p:cNvPr>
          <p:cNvSpPr/>
          <p:nvPr/>
        </p:nvSpPr>
        <p:spPr>
          <a:xfrm>
            <a:off x="3409950" y="4550126"/>
            <a:ext cx="7562850" cy="12763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6B7BC3C2-41E0-AD49-B355-6ACD50F29F86}"/>
              </a:ext>
            </a:extLst>
          </p:cNvPr>
          <p:cNvSpPr/>
          <p:nvPr/>
        </p:nvSpPr>
        <p:spPr>
          <a:xfrm>
            <a:off x="3409950" y="1668814"/>
            <a:ext cx="7562850" cy="27511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B68F6A12-6705-3949-A35F-31C5A9C670A4}"/>
              </a:ext>
            </a:extLst>
          </p:cNvPr>
          <p:cNvSpPr/>
          <p:nvPr/>
        </p:nvSpPr>
        <p:spPr>
          <a:xfrm>
            <a:off x="3700463" y="3732564"/>
            <a:ext cx="1616075" cy="56356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Essential </a:t>
            </a:r>
          </a:p>
        </p:txBody>
      </p:sp>
      <p:sp>
        <p:nvSpPr>
          <p:cNvPr id="23" name="Rectangle 22">
            <a:extLst>
              <a:ext uri="{FF2B5EF4-FFF2-40B4-BE49-F238E27FC236}">
                <a16:creationId xmlns:a16="http://schemas.microsoft.com/office/drawing/2014/main" id="{E29A5EFE-706F-1A48-94D7-3133AE1FA900}"/>
              </a:ext>
            </a:extLst>
          </p:cNvPr>
          <p:cNvSpPr/>
          <p:nvPr/>
        </p:nvSpPr>
        <p:spPr>
          <a:xfrm>
            <a:off x="3700463" y="2770539"/>
            <a:ext cx="1616075" cy="56356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Enhanced </a:t>
            </a:r>
          </a:p>
        </p:txBody>
      </p:sp>
      <p:sp>
        <p:nvSpPr>
          <p:cNvPr id="24" name="Rectangle 23">
            <a:extLst>
              <a:ext uri="{FF2B5EF4-FFF2-40B4-BE49-F238E27FC236}">
                <a16:creationId xmlns:a16="http://schemas.microsoft.com/office/drawing/2014/main" id="{AF0CD78E-E16E-5D4D-B1A5-6FF32ECCB11E}"/>
              </a:ext>
            </a:extLst>
          </p:cNvPr>
          <p:cNvSpPr/>
          <p:nvPr/>
        </p:nvSpPr>
        <p:spPr>
          <a:xfrm>
            <a:off x="3700463" y="1867251"/>
            <a:ext cx="1616075" cy="56356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Premium* </a:t>
            </a:r>
          </a:p>
        </p:txBody>
      </p:sp>
      <p:sp>
        <p:nvSpPr>
          <p:cNvPr id="125962" name="TextBox 25">
            <a:extLst>
              <a:ext uri="{FF2B5EF4-FFF2-40B4-BE49-F238E27FC236}">
                <a16:creationId xmlns:a16="http://schemas.microsoft.com/office/drawing/2014/main" id="{D964169E-44E7-A746-9961-2DCC563DE511}"/>
              </a:ext>
            </a:extLst>
          </p:cNvPr>
          <p:cNvSpPr txBox="1">
            <a:spLocks noChangeArrowheads="1"/>
          </p:cNvSpPr>
          <p:nvPr/>
        </p:nvSpPr>
        <p:spPr bwMode="auto">
          <a:xfrm>
            <a:off x="5422900" y="3853214"/>
            <a:ext cx="5518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1600">
                <a:ea typeface="Verdana" panose="020B0604030504040204" pitchFamily="34" charset="0"/>
                <a:cs typeface="Verdana" panose="020B0604030504040204" pitchFamily="34" charset="0"/>
              </a:rPr>
              <a:t>Essential service for automation readiness</a:t>
            </a:r>
          </a:p>
        </p:txBody>
      </p:sp>
      <p:sp>
        <p:nvSpPr>
          <p:cNvPr id="125963" name="TextBox 29">
            <a:extLst>
              <a:ext uri="{FF2B5EF4-FFF2-40B4-BE49-F238E27FC236}">
                <a16:creationId xmlns:a16="http://schemas.microsoft.com/office/drawing/2014/main" id="{9B9E4D32-4167-2E48-9F3D-D6D016D01DDD}"/>
              </a:ext>
            </a:extLst>
          </p:cNvPr>
          <p:cNvSpPr txBox="1">
            <a:spLocks noChangeArrowheads="1"/>
          </p:cNvSpPr>
          <p:nvPr/>
        </p:nvSpPr>
        <p:spPr bwMode="auto">
          <a:xfrm>
            <a:off x="5422900" y="2886426"/>
            <a:ext cx="5518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1600">
                <a:ea typeface="Verdana" panose="020B0604030504040204" pitchFamily="34" charset="0"/>
                <a:cs typeface="Verdana" panose="020B0604030504040204" pitchFamily="34" charset="0"/>
              </a:rPr>
              <a:t>Enhanced service for workflow change acceleration</a:t>
            </a:r>
          </a:p>
        </p:txBody>
      </p:sp>
      <p:sp>
        <p:nvSpPr>
          <p:cNvPr id="125964" name="TextBox 33">
            <a:extLst>
              <a:ext uri="{FF2B5EF4-FFF2-40B4-BE49-F238E27FC236}">
                <a16:creationId xmlns:a16="http://schemas.microsoft.com/office/drawing/2014/main" id="{C54426B0-A904-F345-AD20-9F37BA7D89B1}"/>
              </a:ext>
            </a:extLst>
          </p:cNvPr>
          <p:cNvSpPr txBox="1">
            <a:spLocks noChangeArrowheads="1"/>
          </p:cNvSpPr>
          <p:nvPr/>
        </p:nvSpPr>
        <p:spPr bwMode="auto">
          <a:xfrm>
            <a:off x="5416550" y="1989489"/>
            <a:ext cx="53165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1600">
                <a:ea typeface="Verdana" panose="020B0604030504040204" pitchFamily="34" charset="0"/>
                <a:cs typeface="Verdana" panose="020B0604030504040204" pitchFamily="34" charset="0"/>
              </a:rPr>
              <a:t>Premium service for a lean culture conversion</a:t>
            </a:r>
          </a:p>
        </p:txBody>
      </p:sp>
      <p:sp>
        <p:nvSpPr>
          <p:cNvPr id="37" name="Oval 36">
            <a:extLst>
              <a:ext uri="{FF2B5EF4-FFF2-40B4-BE49-F238E27FC236}">
                <a16:creationId xmlns:a16="http://schemas.microsoft.com/office/drawing/2014/main" id="{25813877-1FDD-2944-97ED-48B784B7C94E}"/>
              </a:ext>
            </a:extLst>
          </p:cNvPr>
          <p:cNvSpPr/>
          <p:nvPr/>
        </p:nvSpPr>
        <p:spPr>
          <a:xfrm>
            <a:off x="3568700" y="3894489"/>
            <a:ext cx="263525" cy="239712"/>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accent1"/>
                </a:solidFill>
              </a:rPr>
              <a:t>1</a:t>
            </a:r>
          </a:p>
        </p:txBody>
      </p:sp>
      <p:sp>
        <p:nvSpPr>
          <p:cNvPr id="38" name="Oval 37">
            <a:extLst>
              <a:ext uri="{FF2B5EF4-FFF2-40B4-BE49-F238E27FC236}">
                <a16:creationId xmlns:a16="http://schemas.microsoft.com/office/drawing/2014/main" id="{F8B8BA5F-846C-5241-A7C9-24D5E884811A}"/>
              </a:ext>
            </a:extLst>
          </p:cNvPr>
          <p:cNvSpPr/>
          <p:nvPr/>
        </p:nvSpPr>
        <p:spPr>
          <a:xfrm>
            <a:off x="3549650" y="2932464"/>
            <a:ext cx="263525" cy="239712"/>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accent1"/>
                </a:solidFill>
              </a:rPr>
              <a:t>2</a:t>
            </a:r>
          </a:p>
        </p:txBody>
      </p:sp>
      <p:sp>
        <p:nvSpPr>
          <p:cNvPr id="39" name="Oval 38">
            <a:extLst>
              <a:ext uri="{FF2B5EF4-FFF2-40B4-BE49-F238E27FC236}">
                <a16:creationId xmlns:a16="http://schemas.microsoft.com/office/drawing/2014/main" id="{9A1E4D7D-F7FE-7A48-912B-BD1F0BCD5740}"/>
              </a:ext>
            </a:extLst>
          </p:cNvPr>
          <p:cNvSpPr/>
          <p:nvPr/>
        </p:nvSpPr>
        <p:spPr>
          <a:xfrm>
            <a:off x="3563938" y="2011714"/>
            <a:ext cx="263525" cy="239712"/>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accent1"/>
                </a:solidFill>
              </a:rPr>
              <a:t>3</a:t>
            </a:r>
          </a:p>
        </p:txBody>
      </p:sp>
      <p:pic>
        <p:nvPicPr>
          <p:cNvPr id="125969" name="Picture 21" descr="A picture containing text, indoor, white&#10;&#10;Description automatically generated">
            <a:extLst>
              <a:ext uri="{FF2B5EF4-FFF2-40B4-BE49-F238E27FC236}">
                <a16:creationId xmlns:a16="http://schemas.microsoft.com/office/drawing/2014/main" id="{3EC31274-BB33-434A-BB46-C221D297A7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72638" y="4616801"/>
            <a:ext cx="109855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0" name="Picture 2">
            <a:extLst>
              <a:ext uri="{FF2B5EF4-FFF2-40B4-BE49-F238E27FC236}">
                <a16:creationId xmlns:a16="http://schemas.microsoft.com/office/drawing/2014/main" id="{8EAC2903-6860-EE46-AD62-123C437F1A3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43788" y="4543776"/>
            <a:ext cx="1849437"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1" name="Picture 4">
            <a:extLst>
              <a:ext uri="{FF2B5EF4-FFF2-40B4-BE49-F238E27FC236}">
                <a16:creationId xmlns:a16="http://schemas.microsoft.com/office/drawing/2014/main" id="{09769AB6-F71B-7441-935C-25A21827501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48063" y="4646964"/>
            <a:ext cx="1341437"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2" name="Picture 8">
            <a:extLst>
              <a:ext uri="{FF2B5EF4-FFF2-40B4-BE49-F238E27FC236}">
                <a16:creationId xmlns:a16="http://schemas.microsoft.com/office/drawing/2014/main" id="{D9E70378-5156-6F4B-BD61-52C94C524A4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87963" y="4516789"/>
            <a:ext cx="1851025"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59E966AB-D867-6448-BB34-956B26DE2E02}"/>
              </a:ext>
            </a:extLst>
          </p:cNvPr>
          <p:cNvSpPr txBox="1"/>
          <p:nvPr/>
        </p:nvSpPr>
        <p:spPr>
          <a:xfrm>
            <a:off x="504824" y="6224939"/>
            <a:ext cx="6896345" cy="437662"/>
          </a:xfrm>
          <a:prstGeom prst="rect">
            <a:avLst/>
          </a:prstGeom>
        </p:spPr>
        <p:txBody>
          <a:bodyPr vert="horz" wrap="square" tIns="274320" rtlCol="0" anchor="t" anchorCtr="0">
            <a:normAutofit/>
          </a:bodyPr>
          <a:lstStyle/>
          <a:p>
            <a:pPr>
              <a:spcAft>
                <a:spcPts val="600"/>
              </a:spcAft>
            </a:pPr>
            <a:r>
              <a:rPr lang="en-US" sz="500" dirty="0"/>
              <a:t>*not available in 2022</a:t>
            </a:r>
          </a:p>
        </p:txBody>
      </p:sp>
      <p:sp>
        <p:nvSpPr>
          <p:cNvPr id="25" name="TextBox 24">
            <a:extLst>
              <a:ext uri="{FF2B5EF4-FFF2-40B4-BE49-F238E27FC236}">
                <a16:creationId xmlns:a16="http://schemas.microsoft.com/office/drawing/2014/main" id="{64651F76-C12C-C54C-9FFB-B3DE2F34BAF8}"/>
              </a:ext>
            </a:extLst>
          </p:cNvPr>
          <p:cNvSpPr txBox="1"/>
          <p:nvPr/>
        </p:nvSpPr>
        <p:spPr>
          <a:xfrm>
            <a:off x="504825" y="6635750"/>
            <a:ext cx="10768013" cy="214313"/>
          </a:xfrm>
          <a:prstGeom prst="rect">
            <a:avLst/>
          </a:prstGeom>
          <a:noFill/>
        </p:spPr>
        <p:txBody>
          <a:bodyPr>
            <a:spAutoFit/>
          </a:bodyPr>
          <a:lstStyle/>
          <a:p>
            <a:pPr eaLnBrk="1" fontAlgn="auto" hangingPunct="1">
              <a:spcBef>
                <a:spcPts val="0"/>
              </a:spcBef>
              <a:spcAft>
                <a:spcPts val="0"/>
              </a:spcAft>
              <a:defRPr/>
            </a:pPr>
            <a:r>
              <a:rPr lang="en-US" sz="800" dirty="0">
                <a:solidFill>
                  <a:schemeClr val="bg1">
                    <a:lumMod val="75000"/>
                  </a:schemeClr>
                </a:solidFill>
                <a:latin typeface="Verdana"/>
                <a:cs typeface="Verdana"/>
              </a:rPr>
              <a:t>© 2022 BD. BD, the BD Logo and </a:t>
            </a:r>
            <a:r>
              <a:rPr lang="en-US" sz="800" dirty="0" err="1">
                <a:solidFill>
                  <a:schemeClr val="bg1">
                    <a:lumMod val="75000"/>
                  </a:schemeClr>
                </a:solidFill>
                <a:latin typeface="Verdana"/>
                <a:cs typeface="Verdana"/>
              </a:rPr>
              <a:t>Kiestra</a:t>
            </a:r>
            <a:r>
              <a:rPr lang="en-US" sz="800" dirty="0">
                <a:solidFill>
                  <a:schemeClr val="bg1">
                    <a:lumMod val="75000"/>
                  </a:schemeClr>
                </a:solidFill>
                <a:latin typeface="Verdana"/>
                <a:cs typeface="Verdana"/>
              </a:rPr>
              <a:t> are trademarks of Becton, Dickinson and Company.</a:t>
            </a:r>
            <a:endParaRPr lang="en-US" sz="800" dirty="0">
              <a:solidFill>
                <a:schemeClr val="bg1">
                  <a:lumMod val="75000"/>
                </a:schemeClr>
              </a:solidFill>
              <a:latin typeface="+mn-lt"/>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a:extLst>
              <a:ext uri="{FF2B5EF4-FFF2-40B4-BE49-F238E27FC236}">
                <a16:creationId xmlns:a16="http://schemas.microsoft.com/office/drawing/2014/main" id="{520BB574-B0C5-C64E-AD14-4FB87426EE9B}"/>
              </a:ext>
            </a:extLst>
          </p:cNvPr>
          <p:cNvSpPr>
            <a:spLocks noGrp="1" noChangeArrowheads="1"/>
          </p:cNvSpPr>
          <p:nvPr>
            <p:ph type="title"/>
          </p:nvPr>
        </p:nvSpPr>
        <p:spPr bwMode="auto">
          <a:xfrm>
            <a:off x="609600" y="0"/>
            <a:ext cx="10972800" cy="1058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bIns="45720" numCol="1" compatLnSpc="1">
            <a:prstTxWarp prst="textNoShape">
              <a:avLst/>
            </a:prstTxWarp>
            <a:normAutofit fontScale="90000"/>
          </a:bodyPr>
          <a:lstStyle/>
          <a:p>
            <a:r>
              <a:rPr lang="en-GB" sz="2800" dirty="0">
                <a:effectLst/>
                <a:latin typeface="+mj-lt"/>
              </a:rPr>
              <a:t>Clinical and Workflow Optimisation Services for BD </a:t>
            </a:r>
            <a:r>
              <a:rPr lang="en-GB" sz="2800" dirty="0" err="1">
                <a:effectLst/>
                <a:latin typeface="+mj-lt"/>
              </a:rPr>
              <a:t>Kiestra</a:t>
            </a:r>
            <a:r>
              <a:rPr lang="en-GB" sz="2800" baseline="30000" dirty="0" err="1">
                <a:effectLst/>
                <a:latin typeface="+mj-lt"/>
              </a:rPr>
              <a:t>TM</a:t>
            </a:r>
            <a:br>
              <a:rPr lang="en-US" altLang="en-US" sz="2700" dirty="0">
                <a:solidFill>
                  <a:schemeClr val="tx1"/>
                </a:solidFill>
                <a:latin typeface="Verdana" panose="020B0604030504040204" pitchFamily="34" charset="0"/>
                <a:ea typeface="ＭＳ Ｐゴシック" panose="020B0600070205080204" pitchFamily="34" charset="-128"/>
              </a:rPr>
            </a:br>
            <a:r>
              <a:rPr lang="en-US" altLang="en-US" sz="2000" dirty="0">
                <a:solidFill>
                  <a:schemeClr val="tx1"/>
                </a:solidFill>
                <a:latin typeface="Verdana" panose="020B0604030504040204" pitchFamily="34" charset="0"/>
                <a:ea typeface="ＭＳ Ｐゴシック" panose="020B0600070205080204" pitchFamily="34" charset="-128"/>
              </a:rPr>
              <a:t>Three programs available to meet the needs of your facility</a:t>
            </a:r>
            <a:endParaRPr lang="en-US" altLang="en-US" sz="1400" dirty="0">
              <a:solidFill>
                <a:schemeClr val="tx1"/>
              </a:solidFill>
              <a:latin typeface="Verdana" panose="020B0604030504040204" pitchFamily="34" charset="0"/>
              <a:ea typeface="ＭＳ Ｐゴシック" panose="020B0600070205080204" pitchFamily="34" charset="-128"/>
            </a:endParaRPr>
          </a:p>
        </p:txBody>
      </p:sp>
      <p:sp>
        <p:nvSpPr>
          <p:cNvPr id="10" name="Rectangle 9">
            <a:extLst>
              <a:ext uri="{FF2B5EF4-FFF2-40B4-BE49-F238E27FC236}">
                <a16:creationId xmlns:a16="http://schemas.microsoft.com/office/drawing/2014/main" id="{CB290F89-A41C-9948-B635-A83761C3BE17}"/>
              </a:ext>
            </a:extLst>
          </p:cNvPr>
          <p:cNvSpPr/>
          <p:nvPr/>
        </p:nvSpPr>
        <p:spPr>
          <a:xfrm>
            <a:off x="635000" y="1677988"/>
            <a:ext cx="3475038" cy="698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a:ea typeface="Verdana" panose="020B0604030504040204" pitchFamily="34" charset="0"/>
              </a:rPr>
              <a:t>Essential</a:t>
            </a:r>
          </a:p>
        </p:txBody>
      </p:sp>
      <p:sp>
        <p:nvSpPr>
          <p:cNvPr id="11" name="Rectangle 10">
            <a:extLst>
              <a:ext uri="{FF2B5EF4-FFF2-40B4-BE49-F238E27FC236}">
                <a16:creationId xmlns:a16="http://schemas.microsoft.com/office/drawing/2014/main" id="{96F69BF6-8940-A448-8626-225D92DD120C}"/>
              </a:ext>
            </a:extLst>
          </p:cNvPr>
          <p:cNvSpPr/>
          <p:nvPr/>
        </p:nvSpPr>
        <p:spPr>
          <a:xfrm>
            <a:off x="4359275" y="1398588"/>
            <a:ext cx="3473450" cy="91916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ea typeface="Verdana" panose="020B0604030504040204" pitchFamily="34" charset="0"/>
              </a:rPr>
              <a:t>Enhanced</a:t>
            </a:r>
          </a:p>
        </p:txBody>
      </p:sp>
      <p:sp>
        <p:nvSpPr>
          <p:cNvPr id="12" name="Rectangle 11">
            <a:extLst>
              <a:ext uri="{FF2B5EF4-FFF2-40B4-BE49-F238E27FC236}">
                <a16:creationId xmlns:a16="http://schemas.microsoft.com/office/drawing/2014/main" id="{C1ECC6E2-00F1-8E44-9916-3B9A18003FCA}"/>
              </a:ext>
            </a:extLst>
          </p:cNvPr>
          <p:cNvSpPr/>
          <p:nvPr/>
        </p:nvSpPr>
        <p:spPr>
          <a:xfrm>
            <a:off x="8081963" y="1677988"/>
            <a:ext cx="3475037" cy="698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ea typeface="Verdana" panose="020B0604030504040204" pitchFamily="34" charset="0"/>
              </a:rPr>
              <a:t>Premium*</a:t>
            </a:r>
          </a:p>
        </p:txBody>
      </p:sp>
      <p:sp>
        <p:nvSpPr>
          <p:cNvPr id="13" name="Rectangle 12">
            <a:extLst>
              <a:ext uri="{FF2B5EF4-FFF2-40B4-BE49-F238E27FC236}">
                <a16:creationId xmlns:a16="http://schemas.microsoft.com/office/drawing/2014/main" id="{3421F13B-2DC1-F44D-B2AE-807DDABB0548}"/>
              </a:ext>
            </a:extLst>
          </p:cNvPr>
          <p:cNvSpPr/>
          <p:nvPr/>
        </p:nvSpPr>
        <p:spPr>
          <a:xfrm>
            <a:off x="635000" y="2376488"/>
            <a:ext cx="3475038" cy="340201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Standard</a:t>
            </a:r>
          </a:p>
        </p:txBody>
      </p:sp>
      <p:sp>
        <p:nvSpPr>
          <p:cNvPr id="14" name="Rectangle 13">
            <a:extLst>
              <a:ext uri="{FF2B5EF4-FFF2-40B4-BE49-F238E27FC236}">
                <a16:creationId xmlns:a16="http://schemas.microsoft.com/office/drawing/2014/main" id="{A44FDF71-8DBC-9043-AB40-22B20B996325}"/>
              </a:ext>
            </a:extLst>
          </p:cNvPr>
          <p:cNvSpPr/>
          <p:nvPr/>
        </p:nvSpPr>
        <p:spPr>
          <a:xfrm>
            <a:off x="4359275" y="2317750"/>
            <a:ext cx="3473450" cy="38592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Standard</a:t>
            </a:r>
          </a:p>
        </p:txBody>
      </p:sp>
      <p:sp>
        <p:nvSpPr>
          <p:cNvPr id="15" name="Rectangle 14">
            <a:extLst>
              <a:ext uri="{FF2B5EF4-FFF2-40B4-BE49-F238E27FC236}">
                <a16:creationId xmlns:a16="http://schemas.microsoft.com/office/drawing/2014/main" id="{45AB7523-8A8A-4C48-A397-F9817B9DCC3A}"/>
              </a:ext>
            </a:extLst>
          </p:cNvPr>
          <p:cNvSpPr/>
          <p:nvPr/>
        </p:nvSpPr>
        <p:spPr>
          <a:xfrm>
            <a:off x="8081963" y="2376488"/>
            <a:ext cx="3475037" cy="3402012"/>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Standard</a:t>
            </a:r>
          </a:p>
        </p:txBody>
      </p:sp>
      <p:sp>
        <p:nvSpPr>
          <p:cNvPr id="128008" name="TextBox 16">
            <a:extLst>
              <a:ext uri="{FF2B5EF4-FFF2-40B4-BE49-F238E27FC236}">
                <a16:creationId xmlns:a16="http://schemas.microsoft.com/office/drawing/2014/main" id="{CAC9EFA4-1BC1-5F4C-9008-6DFFDC5B4397}"/>
              </a:ext>
            </a:extLst>
          </p:cNvPr>
          <p:cNvSpPr txBox="1">
            <a:spLocks noChangeArrowheads="1"/>
          </p:cNvSpPr>
          <p:nvPr/>
        </p:nvSpPr>
        <p:spPr bwMode="auto">
          <a:xfrm>
            <a:off x="609600" y="2578100"/>
            <a:ext cx="34750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1300" dirty="0">
                <a:ea typeface="Verdana" panose="020B0604030504040204" pitchFamily="34" charset="0"/>
                <a:cs typeface="Verdana" panose="020B0604030504040204" pitchFamily="34" charset="0"/>
              </a:rPr>
              <a:t>Improve your laboratory through designing, planning and implementing a </a:t>
            </a:r>
            <a:r>
              <a:rPr lang="en-US" altLang="en-US" sz="1300" dirty="0" err="1">
                <a:ea typeface="Verdana" panose="020B0604030504040204" pitchFamily="34" charset="0"/>
                <a:cs typeface="Verdana" panose="020B0604030504040204" pitchFamily="34" charset="0"/>
              </a:rPr>
              <a:t>customised</a:t>
            </a:r>
            <a:r>
              <a:rPr lang="en-US" altLang="en-US" sz="1300" dirty="0">
                <a:ea typeface="Verdana" panose="020B0604030504040204" pitchFamily="34" charset="0"/>
                <a:cs typeface="Verdana" panose="020B0604030504040204" pitchFamily="34" charset="0"/>
              </a:rPr>
              <a:t> automation solution to solve basic laboratory challenges.</a:t>
            </a:r>
          </a:p>
        </p:txBody>
      </p:sp>
      <p:sp>
        <p:nvSpPr>
          <p:cNvPr id="128009" name="TextBox 18">
            <a:extLst>
              <a:ext uri="{FF2B5EF4-FFF2-40B4-BE49-F238E27FC236}">
                <a16:creationId xmlns:a16="http://schemas.microsoft.com/office/drawing/2014/main" id="{A6ED9C9A-64A9-5948-9423-8EBCF942A7F0}"/>
              </a:ext>
            </a:extLst>
          </p:cNvPr>
          <p:cNvSpPr txBox="1">
            <a:spLocks noChangeArrowheads="1"/>
          </p:cNvSpPr>
          <p:nvPr/>
        </p:nvSpPr>
        <p:spPr bwMode="auto">
          <a:xfrm>
            <a:off x="4292600" y="2376488"/>
            <a:ext cx="354012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1300" b="1">
                <a:ea typeface="Verdana" panose="020B0604030504040204" pitchFamily="34" charset="0"/>
                <a:cs typeface="Verdana" panose="020B0604030504040204" pitchFamily="34" charset="0"/>
              </a:rPr>
              <a:t>Advance your laboratory by learning how to improve key metrics and performance indicators using Lean principles and tools. Empower your team to embrace a continuous improvement culture. </a:t>
            </a:r>
          </a:p>
        </p:txBody>
      </p:sp>
      <p:sp>
        <p:nvSpPr>
          <p:cNvPr id="128010" name="TextBox 20">
            <a:extLst>
              <a:ext uri="{FF2B5EF4-FFF2-40B4-BE49-F238E27FC236}">
                <a16:creationId xmlns:a16="http://schemas.microsoft.com/office/drawing/2014/main" id="{7EF4E133-1904-D641-A368-82C05AAF4325}"/>
              </a:ext>
            </a:extLst>
          </p:cNvPr>
          <p:cNvSpPr txBox="1">
            <a:spLocks noChangeArrowheads="1"/>
          </p:cNvSpPr>
          <p:nvPr/>
        </p:nvSpPr>
        <p:spPr bwMode="auto">
          <a:xfrm>
            <a:off x="8107363" y="2592388"/>
            <a:ext cx="3475037"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1300" dirty="0">
                <a:ea typeface="Verdana" panose="020B0604030504040204" pitchFamily="34" charset="0"/>
                <a:cs typeface="Verdana" panose="020B0604030504040204" pitchFamily="34" charset="0"/>
              </a:rPr>
              <a:t>Expand Lean competencies and adoption across your </a:t>
            </a:r>
            <a:r>
              <a:rPr lang="en-US" altLang="en-US" sz="1300" dirty="0" err="1">
                <a:ea typeface="Verdana" panose="020B0604030504040204" pitchFamily="34" charset="0"/>
                <a:cs typeface="Verdana" panose="020B0604030504040204" pitchFamily="34" charset="0"/>
              </a:rPr>
              <a:t>organisational</a:t>
            </a:r>
            <a:r>
              <a:rPr lang="en-US" altLang="en-US" sz="1300" dirty="0">
                <a:ea typeface="Verdana" panose="020B0604030504040204" pitchFamily="34" charset="0"/>
                <a:cs typeface="Verdana" panose="020B0604030504040204" pitchFamily="34" charset="0"/>
              </a:rPr>
              <a:t> structure to encourage development </a:t>
            </a:r>
            <a:br>
              <a:rPr lang="en-US" altLang="en-US" sz="1300" dirty="0">
                <a:ea typeface="Verdana" panose="020B0604030504040204" pitchFamily="34" charset="0"/>
                <a:cs typeface="Verdana" panose="020B0604030504040204" pitchFamily="34" charset="0"/>
              </a:rPr>
            </a:br>
            <a:r>
              <a:rPr lang="en-US" altLang="en-US" sz="1300" dirty="0">
                <a:ea typeface="Verdana" panose="020B0604030504040204" pitchFamily="34" charset="0"/>
                <a:cs typeface="Verdana" panose="020B0604030504040204" pitchFamily="34" charset="0"/>
              </a:rPr>
              <a:t>of a Lean management operation. </a:t>
            </a:r>
          </a:p>
        </p:txBody>
      </p:sp>
      <p:sp>
        <p:nvSpPr>
          <p:cNvPr id="128011" name="TextBox 22">
            <a:extLst>
              <a:ext uri="{FF2B5EF4-FFF2-40B4-BE49-F238E27FC236}">
                <a16:creationId xmlns:a16="http://schemas.microsoft.com/office/drawing/2014/main" id="{EDD6A29F-14B6-CA4D-9CF1-27C599A6E8B2}"/>
              </a:ext>
            </a:extLst>
          </p:cNvPr>
          <p:cNvSpPr txBox="1">
            <a:spLocks noChangeArrowheads="1"/>
          </p:cNvSpPr>
          <p:nvPr/>
        </p:nvSpPr>
        <p:spPr bwMode="auto">
          <a:xfrm>
            <a:off x="677863" y="3627438"/>
            <a:ext cx="3390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spcAft>
                <a:spcPts val="1200"/>
              </a:spcAft>
              <a:buFont typeface="Arial" panose="020B0604020202020204" pitchFamily="34" charset="0"/>
              <a:buChar char="•"/>
            </a:pPr>
            <a:r>
              <a:rPr lang="en-US" altLang="en-US" sz="900" dirty="0">
                <a:ea typeface="Verdana" panose="020B0604030504040204" pitchFamily="34" charset="0"/>
                <a:cs typeface="Verdana" panose="020B0604030504040204" pitchFamily="34" charset="0"/>
              </a:rPr>
              <a:t>Baseline performance report and identification of high-level opportunities for improvement</a:t>
            </a:r>
          </a:p>
          <a:p>
            <a:pPr eaLnBrk="1" hangingPunct="1">
              <a:spcAft>
                <a:spcPts val="1200"/>
              </a:spcAft>
              <a:buFont typeface="Arial" panose="020B0604020202020204" pitchFamily="34" charset="0"/>
              <a:buChar char="•"/>
            </a:pPr>
            <a:r>
              <a:rPr lang="en-US" altLang="en-US" sz="900" dirty="0">
                <a:ea typeface="Verdana" panose="020B0604030504040204" pitchFamily="34" charset="0"/>
                <a:cs typeface="Verdana" panose="020B0604030504040204" pitchFamily="34" charset="0"/>
              </a:rPr>
              <a:t>Custom </a:t>
            </a:r>
            <a:r>
              <a:rPr lang="en-US" altLang="en-US" sz="900" dirty="0" err="1">
                <a:ea typeface="Verdana" panose="020B0604030504040204" pitchFamily="34" charset="0"/>
                <a:cs typeface="Verdana" panose="020B0604030504040204" pitchFamily="34" charset="0"/>
              </a:rPr>
              <a:t>visualisation</a:t>
            </a:r>
            <a:r>
              <a:rPr lang="en-US" altLang="en-US" sz="900" dirty="0">
                <a:ea typeface="Verdana" panose="020B0604030504040204" pitchFamily="34" charset="0"/>
                <a:cs typeface="Verdana" panose="020B0604030504040204" pitchFamily="34" charset="0"/>
              </a:rPr>
              <a:t> of automation in your laboratory</a:t>
            </a:r>
          </a:p>
          <a:p>
            <a:pPr eaLnBrk="1" hangingPunct="1">
              <a:spcAft>
                <a:spcPts val="1200"/>
              </a:spcAft>
              <a:buFont typeface="Arial" panose="020B0604020202020204" pitchFamily="34" charset="0"/>
              <a:buChar char="•"/>
            </a:pPr>
            <a:r>
              <a:rPr lang="en-US" altLang="en-US" sz="900" dirty="0">
                <a:ea typeface="Verdana" panose="020B0604030504040204" pitchFamily="34" charset="0"/>
                <a:cs typeface="Verdana" panose="020B0604030504040204" pitchFamily="34" charset="0"/>
              </a:rPr>
              <a:t>Access to basic best practices for you to implement </a:t>
            </a:r>
          </a:p>
          <a:p>
            <a:pPr eaLnBrk="1" hangingPunct="1">
              <a:spcAft>
                <a:spcPts val="1200"/>
              </a:spcAft>
              <a:buFont typeface="Arial" panose="020B0604020202020204" pitchFamily="34" charset="0"/>
              <a:buChar char="•"/>
            </a:pPr>
            <a:r>
              <a:rPr lang="en-US" altLang="en-US" sz="900" dirty="0">
                <a:ea typeface="Verdana" panose="020B0604030504040204" pitchFamily="34" charset="0"/>
                <a:cs typeface="Verdana" panose="020B0604030504040204" pitchFamily="34" charset="0"/>
              </a:rPr>
              <a:t>Basic training on workflow related data analytics</a:t>
            </a:r>
          </a:p>
          <a:p>
            <a:pPr eaLnBrk="1" hangingPunct="1">
              <a:spcAft>
                <a:spcPts val="1200"/>
              </a:spcAft>
              <a:buFont typeface="Arial" panose="020B0604020202020204" pitchFamily="34" charset="0"/>
              <a:buChar char="•"/>
            </a:pPr>
            <a:r>
              <a:rPr lang="en-US" altLang="en-US" sz="900" dirty="0">
                <a:ea typeface="Verdana" panose="020B0604030504040204" pitchFamily="34" charset="0"/>
                <a:cs typeface="Verdana" panose="020B0604030504040204" pitchFamily="34" charset="0"/>
              </a:rPr>
              <a:t>Post-implementation assessment to occur within 6 months post go-live </a:t>
            </a:r>
          </a:p>
        </p:txBody>
      </p:sp>
      <p:sp>
        <p:nvSpPr>
          <p:cNvPr id="24" name="TextBox 23">
            <a:extLst>
              <a:ext uri="{FF2B5EF4-FFF2-40B4-BE49-F238E27FC236}">
                <a16:creationId xmlns:a16="http://schemas.microsoft.com/office/drawing/2014/main" id="{FFBE3C2E-C60D-6F41-AF9A-EC4F9D19E71D}"/>
              </a:ext>
            </a:extLst>
          </p:cNvPr>
          <p:cNvSpPr txBox="1"/>
          <p:nvPr/>
        </p:nvSpPr>
        <p:spPr>
          <a:xfrm>
            <a:off x="4384675" y="3741738"/>
            <a:ext cx="3475038" cy="2093912"/>
          </a:xfrm>
          <a:prstGeom prst="rect">
            <a:avLst/>
          </a:prstGeom>
          <a:noFill/>
        </p:spPr>
        <p:txBody>
          <a:bodyPr>
            <a:spAutoFit/>
          </a:bodyPr>
          <a:lstStyle/>
          <a:p>
            <a:pPr eaLnBrk="1" fontAlgn="auto" hangingPunct="1">
              <a:spcBef>
                <a:spcPts val="0"/>
              </a:spcBef>
              <a:spcAft>
                <a:spcPts val="1200"/>
              </a:spcAft>
              <a:defRPr/>
            </a:pPr>
            <a:r>
              <a:rPr lang="en-US" sz="900" dirty="0">
                <a:ea typeface="Verdana" panose="020B0604030504040204" pitchFamily="34" charset="0"/>
              </a:rPr>
              <a:t>Contents of the Essential service, plus:</a:t>
            </a:r>
          </a:p>
          <a:p>
            <a:pPr marL="171450" indent="-171450" eaLnBrk="1" fontAlgn="auto" hangingPunct="1">
              <a:spcBef>
                <a:spcPts val="0"/>
              </a:spcBef>
              <a:spcAft>
                <a:spcPts val="600"/>
              </a:spcAft>
              <a:buFont typeface="Arial" panose="020B0604020202020204" pitchFamily="34" charset="0"/>
              <a:buChar char="•"/>
              <a:defRPr/>
            </a:pPr>
            <a:r>
              <a:rPr lang="en-US" sz="900" dirty="0">
                <a:ea typeface="Verdana" panose="020B0604030504040204" pitchFamily="34" charset="0"/>
              </a:rPr>
              <a:t>Introductory Lean training and toolkit</a:t>
            </a:r>
          </a:p>
          <a:p>
            <a:pPr marL="171450" indent="-171450" eaLnBrk="1" fontAlgn="auto" hangingPunct="1">
              <a:spcBef>
                <a:spcPts val="0"/>
              </a:spcBef>
              <a:spcAft>
                <a:spcPts val="600"/>
              </a:spcAft>
              <a:buFont typeface="Arial" panose="020B0604020202020204" pitchFamily="34" charset="0"/>
              <a:buChar char="•"/>
              <a:defRPr/>
            </a:pPr>
            <a:r>
              <a:rPr lang="en-US" sz="900" dirty="0">
                <a:ea typeface="Verdana" panose="020B0604030504040204" pitchFamily="34" charset="0"/>
              </a:rPr>
              <a:t>Thorough current state assessment and gap analysis</a:t>
            </a:r>
          </a:p>
          <a:p>
            <a:pPr marL="171450" indent="-171450" eaLnBrk="1" fontAlgn="auto" hangingPunct="1">
              <a:spcBef>
                <a:spcPts val="0"/>
              </a:spcBef>
              <a:spcAft>
                <a:spcPts val="600"/>
              </a:spcAft>
              <a:buFont typeface="Arial" panose="020B0604020202020204" pitchFamily="34" charset="0"/>
              <a:buChar char="•"/>
              <a:defRPr/>
            </a:pPr>
            <a:r>
              <a:rPr lang="en-US" sz="900" dirty="0">
                <a:ea typeface="Verdana" panose="020B0604030504040204" pitchFamily="34" charset="0"/>
              </a:rPr>
              <a:t>Custom improvement recommendations and action plan driven by a BD expert</a:t>
            </a:r>
          </a:p>
          <a:p>
            <a:pPr marL="171450" indent="-171450" eaLnBrk="1" fontAlgn="auto" hangingPunct="1">
              <a:spcBef>
                <a:spcPts val="0"/>
              </a:spcBef>
              <a:spcAft>
                <a:spcPts val="600"/>
              </a:spcAft>
              <a:buFont typeface="Arial" panose="020B0604020202020204" pitchFamily="34" charset="0"/>
              <a:buChar char="•"/>
              <a:defRPr/>
            </a:pPr>
            <a:r>
              <a:rPr lang="en-US" sz="900" dirty="0">
                <a:ea typeface="Verdana" panose="020B0604030504040204" pitchFamily="34" charset="0"/>
              </a:rPr>
              <a:t>On-site expert led process improvement event</a:t>
            </a:r>
          </a:p>
          <a:p>
            <a:pPr marL="171450" indent="-171450" eaLnBrk="1" fontAlgn="auto" hangingPunct="1">
              <a:spcBef>
                <a:spcPts val="0"/>
              </a:spcBef>
              <a:spcAft>
                <a:spcPts val="600"/>
              </a:spcAft>
              <a:buFont typeface="Arial" panose="020B0604020202020204" pitchFamily="34" charset="0"/>
              <a:buChar char="•"/>
              <a:defRPr/>
            </a:pPr>
            <a:r>
              <a:rPr lang="en-US" sz="900" dirty="0">
                <a:ea typeface="Verdana" panose="020B0604030504040204" pitchFamily="34" charset="0"/>
              </a:rPr>
              <a:t>Visual Daily Management (VDM) training and tools</a:t>
            </a:r>
          </a:p>
          <a:p>
            <a:pPr marL="171450" indent="-171450" eaLnBrk="1" fontAlgn="auto" hangingPunct="1">
              <a:spcBef>
                <a:spcPts val="0"/>
              </a:spcBef>
              <a:spcAft>
                <a:spcPts val="600"/>
              </a:spcAft>
              <a:buFont typeface="Arial" panose="020B0604020202020204" pitchFamily="34" charset="0"/>
              <a:buChar char="•"/>
              <a:defRPr/>
            </a:pPr>
            <a:r>
              <a:rPr lang="en-US" sz="900" dirty="0">
                <a:ea typeface="Verdana" panose="020B0604030504040204" pitchFamily="34" charset="0"/>
              </a:rPr>
              <a:t>Quarterly Lean Process Health Chart(s)</a:t>
            </a:r>
          </a:p>
          <a:p>
            <a:pPr marL="171450" indent="-171450" eaLnBrk="1" fontAlgn="auto" hangingPunct="1">
              <a:spcBef>
                <a:spcPts val="0"/>
              </a:spcBef>
              <a:spcAft>
                <a:spcPts val="600"/>
              </a:spcAft>
              <a:buFont typeface="Arial" panose="020B0604020202020204" pitchFamily="34" charset="0"/>
              <a:buChar char="•"/>
              <a:defRPr/>
            </a:pPr>
            <a:r>
              <a:rPr lang="en-US" sz="900" dirty="0">
                <a:ea typeface="Verdana" panose="020B0604030504040204" pitchFamily="34" charset="0"/>
              </a:rPr>
              <a:t>Routine coaching by a Lean expert with laboratory experience</a:t>
            </a:r>
          </a:p>
        </p:txBody>
      </p:sp>
      <p:sp>
        <p:nvSpPr>
          <p:cNvPr id="25" name="TextBox 24">
            <a:extLst>
              <a:ext uri="{FF2B5EF4-FFF2-40B4-BE49-F238E27FC236}">
                <a16:creationId xmlns:a16="http://schemas.microsoft.com/office/drawing/2014/main" id="{4BAA44F1-0B08-7F4B-B04D-4CD01E6C5E65}"/>
              </a:ext>
            </a:extLst>
          </p:cNvPr>
          <p:cNvSpPr txBox="1"/>
          <p:nvPr/>
        </p:nvSpPr>
        <p:spPr>
          <a:xfrm>
            <a:off x="8166100" y="3489325"/>
            <a:ext cx="3306763" cy="2092881"/>
          </a:xfrm>
          <a:prstGeom prst="rect">
            <a:avLst/>
          </a:prstGeom>
          <a:noFill/>
        </p:spPr>
        <p:txBody>
          <a:bodyPr>
            <a:spAutoFit/>
          </a:bodyPr>
          <a:lstStyle/>
          <a:p>
            <a:pPr eaLnBrk="1" fontAlgn="auto" hangingPunct="1">
              <a:spcBef>
                <a:spcPts val="0"/>
              </a:spcBef>
              <a:spcAft>
                <a:spcPts val="1200"/>
              </a:spcAft>
              <a:defRPr/>
            </a:pPr>
            <a:r>
              <a:rPr lang="en-US" sz="900" dirty="0">
                <a:ea typeface="Verdana" panose="020B0604030504040204" pitchFamily="34" charset="0"/>
              </a:rPr>
              <a:t>Contents of the Essential and Enhanced services, plus:</a:t>
            </a:r>
          </a:p>
          <a:p>
            <a:pPr marL="171450" indent="-171450" eaLnBrk="1" fontAlgn="auto" hangingPunct="1">
              <a:spcBef>
                <a:spcPts val="0"/>
              </a:spcBef>
              <a:spcAft>
                <a:spcPts val="1200"/>
              </a:spcAft>
              <a:buFont typeface="Arial" panose="020B0604020202020204" pitchFamily="34" charset="0"/>
              <a:buChar char="•"/>
              <a:defRPr/>
            </a:pPr>
            <a:r>
              <a:rPr lang="en-US" sz="900" dirty="0" err="1">
                <a:ea typeface="Verdana" panose="020B0604030504040204" pitchFamily="34" charset="0"/>
              </a:rPr>
              <a:t>Customised</a:t>
            </a:r>
            <a:r>
              <a:rPr lang="en-US" sz="900" dirty="0">
                <a:ea typeface="Verdana" panose="020B0604030504040204" pitchFamily="34" charset="0"/>
              </a:rPr>
              <a:t> lean training for a Leadership audience</a:t>
            </a:r>
          </a:p>
          <a:p>
            <a:pPr marL="171450" indent="-171450" eaLnBrk="1" fontAlgn="auto" hangingPunct="1">
              <a:spcBef>
                <a:spcPts val="0"/>
              </a:spcBef>
              <a:spcAft>
                <a:spcPts val="1200"/>
              </a:spcAft>
              <a:buFont typeface="Arial" panose="020B0604020202020204" pitchFamily="34" charset="0"/>
              <a:buChar char="•"/>
              <a:defRPr/>
            </a:pPr>
            <a:r>
              <a:rPr lang="en-US" sz="900" dirty="0">
                <a:ea typeface="Verdana" panose="020B0604030504040204" pitchFamily="34" charset="0"/>
              </a:rPr>
              <a:t>Lean goal setting and strategy alignment workshop and tools</a:t>
            </a:r>
          </a:p>
          <a:p>
            <a:pPr marL="171450" indent="-171450" eaLnBrk="1" fontAlgn="auto" hangingPunct="1">
              <a:spcBef>
                <a:spcPts val="0"/>
              </a:spcBef>
              <a:spcAft>
                <a:spcPts val="1200"/>
              </a:spcAft>
              <a:buFont typeface="Arial" panose="020B0604020202020204" pitchFamily="34" charset="0"/>
              <a:buChar char="•"/>
              <a:defRPr/>
            </a:pPr>
            <a:r>
              <a:rPr lang="en-US" sz="900" dirty="0">
                <a:ea typeface="Verdana" panose="020B0604030504040204" pitchFamily="34" charset="0"/>
              </a:rPr>
              <a:t>Lean inventory management training and process improvement event to set up Kanban</a:t>
            </a:r>
          </a:p>
          <a:p>
            <a:pPr marL="171450" indent="-171450" eaLnBrk="1" fontAlgn="auto" hangingPunct="1">
              <a:spcBef>
                <a:spcPts val="0"/>
              </a:spcBef>
              <a:spcAft>
                <a:spcPts val="1200"/>
              </a:spcAft>
              <a:buFont typeface="Arial" panose="020B0604020202020204" pitchFamily="34" charset="0"/>
              <a:buChar char="•"/>
              <a:defRPr/>
            </a:pPr>
            <a:r>
              <a:rPr lang="en-US" sz="900" dirty="0">
                <a:ea typeface="Verdana" panose="020B0604030504040204" pitchFamily="34" charset="0"/>
              </a:rPr>
              <a:t>Routine coaching touchpoints for leadership and supply chain teams</a:t>
            </a:r>
          </a:p>
        </p:txBody>
      </p:sp>
      <p:sp>
        <p:nvSpPr>
          <p:cNvPr id="16" name="TextBox 15">
            <a:extLst>
              <a:ext uri="{FF2B5EF4-FFF2-40B4-BE49-F238E27FC236}">
                <a16:creationId xmlns:a16="http://schemas.microsoft.com/office/drawing/2014/main" id="{894FC067-DB6D-F345-B376-07D6585C851B}"/>
              </a:ext>
            </a:extLst>
          </p:cNvPr>
          <p:cNvSpPr txBox="1"/>
          <p:nvPr/>
        </p:nvSpPr>
        <p:spPr>
          <a:xfrm>
            <a:off x="504824" y="6224939"/>
            <a:ext cx="6896345" cy="437662"/>
          </a:xfrm>
          <a:prstGeom prst="rect">
            <a:avLst/>
          </a:prstGeom>
        </p:spPr>
        <p:txBody>
          <a:bodyPr vert="horz" wrap="square" tIns="274320" rtlCol="0" anchor="t" anchorCtr="0">
            <a:normAutofit/>
          </a:bodyPr>
          <a:lstStyle/>
          <a:p>
            <a:pPr>
              <a:spcAft>
                <a:spcPts val="600"/>
              </a:spcAft>
            </a:pPr>
            <a:r>
              <a:rPr lang="en-US" sz="500" dirty="0"/>
              <a:t>*not available in 2022</a:t>
            </a:r>
          </a:p>
        </p:txBody>
      </p:sp>
      <p:sp>
        <p:nvSpPr>
          <p:cNvPr id="17" name="TextBox 16">
            <a:extLst>
              <a:ext uri="{FF2B5EF4-FFF2-40B4-BE49-F238E27FC236}">
                <a16:creationId xmlns:a16="http://schemas.microsoft.com/office/drawing/2014/main" id="{A1C465D8-BEE3-F344-9D4A-907BB7CACD16}"/>
              </a:ext>
            </a:extLst>
          </p:cNvPr>
          <p:cNvSpPr txBox="1"/>
          <p:nvPr/>
        </p:nvSpPr>
        <p:spPr>
          <a:xfrm>
            <a:off x="504825" y="6635750"/>
            <a:ext cx="10768013" cy="214313"/>
          </a:xfrm>
          <a:prstGeom prst="rect">
            <a:avLst/>
          </a:prstGeom>
          <a:noFill/>
        </p:spPr>
        <p:txBody>
          <a:bodyPr>
            <a:spAutoFit/>
          </a:bodyPr>
          <a:lstStyle/>
          <a:p>
            <a:pPr eaLnBrk="1" fontAlgn="auto" hangingPunct="1">
              <a:spcBef>
                <a:spcPts val="0"/>
              </a:spcBef>
              <a:spcAft>
                <a:spcPts val="0"/>
              </a:spcAft>
              <a:defRPr/>
            </a:pPr>
            <a:r>
              <a:rPr lang="en-US" sz="800" dirty="0">
                <a:solidFill>
                  <a:schemeClr val="bg1">
                    <a:lumMod val="75000"/>
                  </a:schemeClr>
                </a:solidFill>
                <a:latin typeface="Verdana"/>
                <a:cs typeface="Verdana"/>
              </a:rPr>
              <a:t>© 2022 BD. BD, the BD Logo and </a:t>
            </a:r>
            <a:r>
              <a:rPr lang="en-US" sz="800" dirty="0" err="1">
                <a:solidFill>
                  <a:schemeClr val="bg1">
                    <a:lumMod val="75000"/>
                  </a:schemeClr>
                </a:solidFill>
                <a:latin typeface="Verdana"/>
                <a:cs typeface="Verdana"/>
              </a:rPr>
              <a:t>Kiestra</a:t>
            </a:r>
            <a:r>
              <a:rPr lang="en-US" sz="800" dirty="0">
                <a:solidFill>
                  <a:schemeClr val="bg1">
                    <a:lumMod val="75000"/>
                  </a:schemeClr>
                </a:solidFill>
                <a:latin typeface="Verdana"/>
                <a:cs typeface="Verdana"/>
              </a:rPr>
              <a:t> are trademarks of Becton, Dickinson and Company.</a:t>
            </a:r>
            <a:endParaRPr lang="en-US" sz="800" dirty="0">
              <a:solidFill>
                <a:schemeClr val="bg1">
                  <a:lumMod val="75000"/>
                </a:schemeClr>
              </a:solidFill>
              <a:latin typeface="+mn-l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20">
            <a:extLst>
              <a:ext uri="{FF2B5EF4-FFF2-40B4-BE49-F238E27FC236}">
                <a16:creationId xmlns:a16="http://schemas.microsoft.com/office/drawing/2014/main" id="{C7146005-4B8A-BF46-8A84-825F6137D8F9}"/>
              </a:ext>
            </a:extLst>
          </p:cNvPr>
          <p:cNvSpPr/>
          <p:nvPr/>
        </p:nvSpPr>
        <p:spPr>
          <a:xfrm rot="5400000">
            <a:off x="3230563" y="153987"/>
            <a:ext cx="1919288" cy="838041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Isosceles Triangle 21">
            <a:extLst>
              <a:ext uri="{FF2B5EF4-FFF2-40B4-BE49-F238E27FC236}">
                <a16:creationId xmlns:a16="http://schemas.microsoft.com/office/drawing/2014/main" id="{E270D397-0FE0-2642-8BEB-14F66AB303F5}"/>
              </a:ext>
            </a:extLst>
          </p:cNvPr>
          <p:cNvSpPr/>
          <p:nvPr/>
        </p:nvSpPr>
        <p:spPr>
          <a:xfrm rot="16200000">
            <a:off x="8024019" y="1318419"/>
            <a:ext cx="1644650" cy="669131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a:extLst>
              <a:ext uri="{FF2B5EF4-FFF2-40B4-BE49-F238E27FC236}">
                <a16:creationId xmlns:a16="http://schemas.microsoft.com/office/drawing/2014/main" id="{57CC8FCC-4334-074C-BCB4-B41A384CD284}"/>
              </a:ext>
            </a:extLst>
          </p:cNvPr>
          <p:cNvSpPr txBox="1"/>
          <p:nvPr/>
        </p:nvSpPr>
        <p:spPr>
          <a:xfrm>
            <a:off x="504824" y="5390951"/>
            <a:ext cx="6708775" cy="437662"/>
          </a:xfrm>
          <a:prstGeom prst="rect">
            <a:avLst/>
          </a:prstGeom>
        </p:spPr>
        <p:txBody>
          <a:bodyPr vert="horz" wrap="square" tIns="274320" rtlCol="0" anchor="t" anchorCtr="0">
            <a:normAutofit fontScale="25000" lnSpcReduction="20000"/>
          </a:bodyPr>
          <a:lstStyle/>
          <a:p>
            <a:pPr marL="342900" indent="-342900">
              <a:buAutoNum type="arabicPeriod"/>
            </a:pPr>
            <a:endParaRPr lang="en-US" dirty="0"/>
          </a:p>
          <a:p>
            <a:pPr marL="342900" indent="-342900">
              <a:spcAft>
                <a:spcPts val="600"/>
              </a:spcAft>
              <a:buFont typeface="+mj-lt"/>
              <a:buAutoNum type="arabicPeriod"/>
            </a:pPr>
            <a:r>
              <a:rPr lang="en-US" dirty="0" err="1"/>
              <a:t>Plebani M. Clinical laboratories: production industry or medical services? Clinical Chemistry and Laboratory Medicine (CCLM). 2015;53(7). doi:10.1515/cclm-2014-1007</a:t>
            </a:r>
          </a:p>
          <a:p>
            <a:pPr marL="342900" indent="-342900">
              <a:spcAft>
                <a:spcPts val="600"/>
              </a:spcAft>
              <a:buFont typeface="+mj-lt"/>
              <a:buAutoNum type="arabicPeriod"/>
            </a:pPr>
            <a:r>
              <a:rPr lang="en-US" dirty="0" err="1"/>
              <a:t>Vandenberg O, Durand G, Hallin M, et al. Consolidation of Clinical Microbiology Laboratories and Introduction of Transformative Technologies. Clin Microbiol Reviews. 2020;33(2):e00057-19, /cmr/33/2/CMR.00057-19.atom. doi:10.1128/CMR.00057-19 </a:t>
            </a:r>
          </a:p>
          <a:p>
            <a:pPr marL="342900" indent="-342900">
              <a:spcAft>
                <a:spcPts val="600"/>
              </a:spcAft>
              <a:buFont typeface="+mj-lt"/>
              <a:buAutoNum type="arabicPeriod"/>
            </a:pPr>
            <a:r>
              <a:rPr lang="en-US" dirty="0" err="1"/>
              <a:t>Croxatto</a:t>
            </a:r>
            <a:r>
              <a:rPr lang="en-US" dirty="0"/>
              <a:t>, Antony, </a:t>
            </a:r>
            <a:r>
              <a:rPr lang="en-US" dirty="0" err="1"/>
              <a:t>Klaas</a:t>
            </a:r>
            <a:r>
              <a:rPr lang="en-US" dirty="0"/>
              <a:t> Dijkstra, Guy </a:t>
            </a:r>
            <a:r>
              <a:rPr lang="en-US" dirty="0" err="1"/>
              <a:t>Prod'hom</a:t>
            </a:r>
            <a:r>
              <a:rPr lang="en-US" dirty="0"/>
              <a:t>, and Gilbert </a:t>
            </a:r>
            <a:r>
              <a:rPr lang="en-US" dirty="0" err="1"/>
              <a:t>Greub</a:t>
            </a:r>
            <a:r>
              <a:rPr lang="en-US" dirty="0"/>
              <a:t>. "Comparison of inoculation with the </a:t>
            </a:r>
            <a:r>
              <a:rPr lang="en-US" dirty="0" err="1"/>
              <a:t>InoqulA</a:t>
            </a:r>
            <a:r>
              <a:rPr lang="en-US" dirty="0"/>
              <a:t> and WASP automated systems with manual inoculation." </a:t>
            </a:r>
            <a:r>
              <a:rPr lang="en-US" i="1" dirty="0"/>
              <a:t>Journal of clinical microbiology</a:t>
            </a:r>
            <a:r>
              <a:rPr lang="en-US" dirty="0"/>
              <a:t> 53, no. 7 (2015): 2298-2307. DOI: </a:t>
            </a:r>
            <a:r>
              <a:rPr lang="en-US" dirty="0">
                <a:hlinkClick r:id="rId2"/>
              </a:rPr>
              <a:t>https://doi.org/10.1128/JCM.03076-14</a:t>
            </a:r>
            <a:endParaRPr lang="en-US" dirty="0"/>
          </a:p>
          <a:p>
            <a:pPr marL="342900" indent="-342900">
              <a:spcAft>
                <a:spcPts val="600"/>
              </a:spcAft>
              <a:buFont typeface="+mj-lt"/>
              <a:buAutoNum type="arabicPeriod"/>
            </a:pPr>
            <a:r>
              <a:rPr lang="en-US"/>
              <a:t>Yue, Pinli, Menglan Zhou, Lintao Zhang, Qiwen Yang, Hongmei Song, Zhipeng Xu, Ge Zhang, Xiuli Xie, and Yingchun Xu. "Clinical performance of BD Kiestra InoqulA automated system in a Chinese Tertiary Hospital." </a:t>
            </a:r>
            <a:r>
              <a:rPr lang="en-US" i="1"/>
              <a:t>Infection and drug resistance 13 </a:t>
            </a:r>
            <a:r>
              <a:rPr lang="en-US"/>
              <a:t>(2020): 941. doi: 10.2147/IDR.S245173</a:t>
            </a:r>
            <a:endParaRPr lang="en-US" dirty="0"/>
          </a:p>
        </p:txBody>
      </p:sp>
      <p:sp>
        <p:nvSpPr>
          <p:cNvPr id="6" name="TextBox 5">
            <a:extLst>
              <a:ext uri="{FF2B5EF4-FFF2-40B4-BE49-F238E27FC236}">
                <a16:creationId xmlns:a16="http://schemas.microsoft.com/office/drawing/2014/main" id="{5CBBE3D0-B810-5D49-A4AE-33261FE94181}"/>
              </a:ext>
            </a:extLst>
          </p:cNvPr>
          <p:cNvSpPr txBox="1"/>
          <p:nvPr/>
        </p:nvSpPr>
        <p:spPr>
          <a:xfrm>
            <a:off x="504825" y="6635750"/>
            <a:ext cx="10768013" cy="214313"/>
          </a:xfrm>
          <a:prstGeom prst="rect">
            <a:avLst/>
          </a:prstGeom>
          <a:noFill/>
        </p:spPr>
        <p:txBody>
          <a:bodyPr>
            <a:spAutoFit/>
          </a:bodyPr>
          <a:lstStyle/>
          <a:p>
            <a:pPr eaLnBrk="1" fontAlgn="auto" hangingPunct="1">
              <a:spcBef>
                <a:spcPts val="0"/>
              </a:spcBef>
              <a:spcAft>
                <a:spcPts val="0"/>
              </a:spcAft>
              <a:defRPr/>
            </a:pPr>
            <a:r>
              <a:rPr lang="en-US" sz="800" dirty="0">
                <a:solidFill>
                  <a:schemeClr val="bg1">
                    <a:lumMod val="75000"/>
                  </a:schemeClr>
                </a:solidFill>
                <a:latin typeface="Verdana"/>
                <a:cs typeface="Verdana"/>
              </a:rPr>
              <a:t>© 2022 BD. BD, the BD Logo and </a:t>
            </a:r>
            <a:r>
              <a:rPr lang="en-US" sz="800" dirty="0" err="1">
                <a:solidFill>
                  <a:schemeClr val="bg1">
                    <a:lumMod val="75000"/>
                  </a:schemeClr>
                </a:solidFill>
                <a:latin typeface="Verdana"/>
                <a:cs typeface="Verdana"/>
              </a:rPr>
              <a:t>Kiestra</a:t>
            </a:r>
            <a:r>
              <a:rPr lang="en-US" sz="800" dirty="0">
                <a:solidFill>
                  <a:schemeClr val="bg1">
                    <a:lumMod val="75000"/>
                  </a:schemeClr>
                </a:solidFill>
                <a:latin typeface="Verdana"/>
                <a:cs typeface="Verdana"/>
              </a:rPr>
              <a:t> are trademarks of Becton, Dickinson and Company.</a:t>
            </a:r>
            <a:endParaRPr lang="en-US" sz="800" dirty="0">
              <a:solidFill>
                <a:schemeClr val="bg1">
                  <a:lumMod val="75000"/>
                </a:schemeClr>
              </a:solidFill>
              <a:latin typeface="+mn-l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017B0B-C9E4-AA4A-A454-BBDCB75341AE}"/>
              </a:ext>
            </a:extLst>
          </p:cNvPr>
          <p:cNvSpPr>
            <a:spLocks noGrp="1"/>
          </p:cNvSpPr>
          <p:nvPr>
            <p:ph idx="1"/>
          </p:nvPr>
        </p:nvSpPr>
        <p:spPr>
          <a:xfrm>
            <a:off x="609600" y="1600200"/>
            <a:ext cx="5059363" cy="3971925"/>
          </a:xfrm>
        </p:spPr>
        <p:txBody>
          <a:bodyPr vert="horz" wrap="square" lIns="91440" tIns="45720" rIns="91440" bIns="45720" numCol="1" anchor="t" anchorCtr="0" compatLnSpc="1">
            <a:prstTxWarp prst="textNoShape">
              <a:avLst/>
            </a:prstTxWarp>
          </a:bodyPr>
          <a:lstStyle/>
          <a:p>
            <a:pPr marL="0" indent="0" algn="ctr">
              <a:lnSpc>
                <a:spcPct val="102000"/>
              </a:lnSpc>
              <a:spcAft>
                <a:spcPct val="0"/>
              </a:spcAft>
              <a:buClr>
                <a:srgbClr val="4472C4"/>
              </a:buClr>
              <a:buSzPct val="150000"/>
              <a:buFont typeface="Arial" panose="020B0604020202020204" pitchFamily="34" charset="0"/>
              <a:buNone/>
            </a:pPr>
            <a:endParaRPr lang="en-US" altLang="en-US" sz="300" b="1" dirty="0">
              <a:latin typeface="Verdana" panose="020B0604030504040204" pitchFamily="34" charset="0"/>
              <a:ea typeface="ＭＳ Ｐゴシック" panose="020B0600070205080204" pitchFamily="34" charset="-128"/>
            </a:endParaRPr>
          </a:p>
          <a:p>
            <a:pPr marL="0" indent="0" algn="ctr">
              <a:lnSpc>
                <a:spcPct val="102000"/>
              </a:lnSpc>
              <a:spcAft>
                <a:spcPct val="0"/>
              </a:spcAft>
              <a:buClr>
                <a:srgbClr val="4472C4"/>
              </a:buClr>
              <a:buSzPct val="150000"/>
              <a:buFont typeface="Arial" panose="020B0604020202020204" pitchFamily="34" charset="0"/>
              <a:buNone/>
            </a:pPr>
            <a:endParaRPr lang="en-US" altLang="en-US" sz="1400" dirty="0">
              <a:latin typeface="Verdana" panose="020B0604030504040204" pitchFamily="34" charset="0"/>
              <a:ea typeface="ＭＳ Ｐゴシック" panose="020B0600070205080204" pitchFamily="34" charset="-128"/>
            </a:endParaRPr>
          </a:p>
          <a:p>
            <a:pPr marL="0" indent="0">
              <a:lnSpc>
                <a:spcPct val="102000"/>
              </a:lnSpc>
              <a:spcAft>
                <a:spcPct val="0"/>
              </a:spcAft>
              <a:buClr>
                <a:srgbClr val="4472C4"/>
              </a:buClr>
              <a:buSzPct val="150000"/>
              <a:buFont typeface="Arial" panose="020B0604020202020204" pitchFamily="34" charset="0"/>
              <a:buChar char="•"/>
            </a:pPr>
            <a:endParaRPr lang="en-US" altLang="en-US" sz="1400" dirty="0">
              <a:latin typeface="Verdana" panose="020B0604030504040204" pitchFamily="34" charset="0"/>
              <a:ea typeface="ＭＳ Ｐゴシック" panose="020B0600070205080204" pitchFamily="34" charset="-128"/>
            </a:endParaRPr>
          </a:p>
          <a:p>
            <a:pPr marL="0" indent="0">
              <a:lnSpc>
                <a:spcPct val="102000"/>
              </a:lnSpc>
              <a:spcAft>
                <a:spcPct val="0"/>
              </a:spcAft>
              <a:buClr>
                <a:srgbClr val="4472C4"/>
              </a:buClr>
              <a:buSzPct val="150000"/>
              <a:buFont typeface="Arial" panose="020B0604020202020204" pitchFamily="34" charset="0"/>
              <a:buChar char="•"/>
            </a:pPr>
            <a:endParaRPr lang="en-US" altLang="en-US" sz="1400" dirty="0">
              <a:latin typeface="Verdana" panose="020B0604030504040204" pitchFamily="34" charset="0"/>
              <a:ea typeface="ＭＳ Ｐゴシック" panose="020B0600070205080204" pitchFamily="34" charset="-128"/>
            </a:endParaRPr>
          </a:p>
          <a:p>
            <a:pPr marL="179388" indent="-179388">
              <a:lnSpc>
                <a:spcPct val="102000"/>
              </a:lnSpc>
              <a:spcAft>
                <a:spcPts val="1200"/>
              </a:spcAft>
              <a:buClr>
                <a:srgbClr val="4472C4"/>
              </a:buClr>
              <a:buSzPct val="150000"/>
              <a:buFont typeface="Arial" panose="020B0604020202020204" pitchFamily="34" charset="0"/>
              <a:buChar char="•"/>
              <a:tabLst>
                <a:tab pos="223838" algn="l"/>
              </a:tabLst>
            </a:pPr>
            <a:r>
              <a:rPr lang="en-US" altLang="en-US" sz="1400" dirty="0">
                <a:latin typeface="Verdana" panose="020B0604030504040204" pitchFamily="34" charset="0"/>
                <a:ea typeface="ＭＳ Ｐゴシック" panose="020B0600070205080204" pitchFamily="34" charset="-128"/>
              </a:rPr>
              <a:t>Shrinking lab budgets and requirement to </a:t>
            </a:r>
            <a:r>
              <a:rPr lang="en-US" altLang="en-US" sz="1400" dirty="0" err="1">
                <a:latin typeface="Verdana" panose="020B0604030504040204" pitchFamily="34" charset="0"/>
                <a:ea typeface="ＭＳ Ｐゴシック" panose="020B0600070205080204" pitchFamily="34" charset="-128"/>
              </a:rPr>
              <a:t>optimise</a:t>
            </a:r>
            <a:r>
              <a:rPr lang="en-US" altLang="en-US" sz="1400" dirty="0">
                <a:latin typeface="Verdana" panose="020B0604030504040204" pitchFamily="34" charset="0"/>
                <a:ea typeface="ＭＳ Ｐゴシック" panose="020B0600070205080204" pitchFamily="34" charset="-128"/>
              </a:rPr>
              <a:t> </a:t>
            </a:r>
            <a:r>
              <a:rPr lang="en-US" altLang="en-US" sz="1400" dirty="0" err="1">
                <a:latin typeface="Verdana" panose="020B0604030504040204" pitchFamily="34" charset="0"/>
                <a:ea typeface="ＭＳ Ｐゴシック" panose="020B0600070205080204" pitchFamily="34" charset="-128"/>
              </a:rPr>
              <a:t>labour</a:t>
            </a:r>
            <a:r>
              <a:rPr lang="en-US" altLang="en-US" sz="1400" dirty="0">
                <a:latin typeface="Verdana" panose="020B0604030504040204" pitchFamily="34" charset="0"/>
                <a:ea typeface="ＭＳ Ｐゴシック" panose="020B0600070205080204" pitchFamily="34" charset="-128"/>
              </a:rPr>
              <a:t> spending</a:t>
            </a:r>
          </a:p>
          <a:p>
            <a:pPr marL="179388" indent="-179388">
              <a:lnSpc>
                <a:spcPct val="102000"/>
              </a:lnSpc>
              <a:spcAft>
                <a:spcPts val="1200"/>
              </a:spcAft>
              <a:buClr>
                <a:srgbClr val="4472C4"/>
              </a:buClr>
              <a:buSzPct val="150000"/>
              <a:buFont typeface="Arial" panose="020B0604020202020204" pitchFamily="34" charset="0"/>
              <a:buChar char="•"/>
              <a:tabLst>
                <a:tab pos="223838" algn="l"/>
              </a:tabLst>
            </a:pPr>
            <a:r>
              <a:rPr lang="en-US" altLang="en-US" sz="1400" dirty="0">
                <a:latin typeface="Verdana" panose="020B0604030504040204" pitchFamily="34" charset="0"/>
                <a:ea typeface="ＭＳ Ｐゴシック" panose="020B0600070205080204" pitchFamily="34" charset="-128"/>
              </a:rPr>
              <a:t>Consolidation and volume growth with limited resources (equipment, people, space)</a:t>
            </a:r>
          </a:p>
          <a:p>
            <a:pPr marL="179388" indent="-179388">
              <a:lnSpc>
                <a:spcPct val="102000"/>
              </a:lnSpc>
              <a:spcAft>
                <a:spcPts val="1200"/>
              </a:spcAft>
              <a:buClr>
                <a:srgbClr val="4472C4"/>
              </a:buClr>
              <a:buSzPct val="150000"/>
              <a:buFont typeface="Arial" panose="020B0604020202020204" pitchFamily="34" charset="0"/>
              <a:buChar char="•"/>
              <a:tabLst>
                <a:tab pos="223838" algn="l"/>
              </a:tabLst>
            </a:pPr>
            <a:r>
              <a:rPr lang="en-US" altLang="en-US" sz="1400" dirty="0">
                <a:latin typeface="Verdana" panose="020B0604030504040204" pitchFamily="34" charset="0"/>
                <a:ea typeface="ＭＳ Ｐゴシック" panose="020B0600070205080204" pitchFamily="34" charset="-128"/>
              </a:rPr>
              <a:t>Improvements to productivity and efficiency</a:t>
            </a:r>
          </a:p>
          <a:p>
            <a:pPr marL="179388" indent="-179388">
              <a:lnSpc>
                <a:spcPct val="102000"/>
              </a:lnSpc>
              <a:spcAft>
                <a:spcPts val="1200"/>
              </a:spcAft>
              <a:buClr>
                <a:srgbClr val="4472C4"/>
              </a:buClr>
              <a:buSzPct val="150000"/>
              <a:buFont typeface="Arial" panose="020B0604020202020204" pitchFamily="34" charset="0"/>
              <a:buChar char="•"/>
              <a:tabLst>
                <a:tab pos="223838" algn="l"/>
              </a:tabLst>
            </a:pPr>
            <a:r>
              <a:rPr lang="en-US" altLang="en-US" sz="1400" dirty="0">
                <a:latin typeface="Verdana" panose="020B0604030504040204" pitchFamily="34" charset="0"/>
                <a:ea typeface="ＭＳ Ｐゴシック" panose="020B0600070205080204" pitchFamily="34" charset="-128"/>
              </a:rPr>
              <a:t>Deliver accurate results faster (reduced TAT) without compromising quality </a:t>
            </a:r>
          </a:p>
        </p:txBody>
      </p:sp>
      <p:sp>
        <p:nvSpPr>
          <p:cNvPr id="2" name="Title 1">
            <a:extLst>
              <a:ext uri="{FF2B5EF4-FFF2-40B4-BE49-F238E27FC236}">
                <a16:creationId xmlns:a16="http://schemas.microsoft.com/office/drawing/2014/main" id="{4250BE91-4094-5745-88D0-BFCEB5BABC04}"/>
              </a:ext>
            </a:extLst>
          </p:cNvPr>
          <p:cNvSpPr>
            <a:spLocks noGrp="1"/>
          </p:cNvSpPr>
          <p:nvPr>
            <p:ph type="title"/>
          </p:nvPr>
        </p:nvSpPr>
        <p:spPr>
          <a:xfrm>
            <a:off x="609600" y="0"/>
            <a:ext cx="10972800" cy="1160463"/>
          </a:xfrm>
        </p:spPr>
        <p:txBody>
          <a:bodyPr wrap="square" lIns="91440" rIns="91440" bIns="45720" numCol="1" compatLnSpc="1">
            <a:prstTxWarp prst="textNoShape">
              <a:avLst/>
            </a:prstTxWarp>
            <a:noAutofit/>
          </a:bodyPr>
          <a:lstStyle/>
          <a:p>
            <a:pPr defTabSz="914400"/>
            <a:r>
              <a:rPr lang="en-GB" sz="2400" dirty="0">
                <a:effectLst/>
                <a:latin typeface="+mj-lt"/>
              </a:rPr>
              <a:t>Clinical and Workflow Optimisation Services for BD </a:t>
            </a:r>
            <a:r>
              <a:rPr lang="en-GB" sz="2400" dirty="0" err="1">
                <a:effectLst/>
                <a:latin typeface="+mj-lt"/>
              </a:rPr>
              <a:t>Kiestra</a:t>
            </a:r>
            <a:r>
              <a:rPr lang="en-GB" sz="2400" baseline="30000" dirty="0" err="1">
                <a:effectLst/>
                <a:latin typeface="+mj-lt"/>
              </a:rPr>
              <a:t>TM</a:t>
            </a:r>
            <a:br>
              <a:rPr lang="en-US" altLang="en-US" sz="2600" dirty="0">
                <a:solidFill>
                  <a:srgbClr val="00589D"/>
                </a:solidFill>
                <a:latin typeface="Verdana" panose="020B0604030504040204" pitchFamily="34" charset="0"/>
                <a:ea typeface="ＭＳ Ｐゴシック" panose="020B0600070205080204" pitchFamily="34" charset="-128"/>
              </a:rPr>
            </a:br>
            <a:r>
              <a:rPr lang="en-US" altLang="en-US" sz="2000" dirty="0">
                <a:solidFill>
                  <a:schemeClr val="tx1"/>
                </a:solidFill>
                <a:latin typeface="Verdana" panose="020B0604030504040204" pitchFamily="34" charset="0"/>
                <a:ea typeface="ＭＳ Ｐゴシック" panose="020B0600070205080204" pitchFamily="34" charset="-128"/>
              </a:rPr>
              <a:t>A range of services that will help you achieve your key performance goals</a:t>
            </a:r>
            <a:endParaRPr lang="en-US" altLang="en-US" dirty="0">
              <a:latin typeface="Verdana" panose="020B0604030504040204" pitchFamily="34" charset="0"/>
              <a:ea typeface="ＭＳ Ｐゴシック" panose="020B0600070205080204" pitchFamily="34" charset="-128"/>
            </a:endParaRPr>
          </a:p>
        </p:txBody>
      </p:sp>
      <p:sp>
        <p:nvSpPr>
          <p:cNvPr id="6" name="Isosceles Triangle 5">
            <a:extLst>
              <a:ext uri="{FF2B5EF4-FFF2-40B4-BE49-F238E27FC236}">
                <a16:creationId xmlns:a16="http://schemas.microsoft.com/office/drawing/2014/main" id="{114225B1-D776-174F-AA1D-D3211054855F}"/>
              </a:ext>
            </a:extLst>
          </p:cNvPr>
          <p:cNvSpPr/>
          <p:nvPr/>
        </p:nvSpPr>
        <p:spPr>
          <a:xfrm rot="5400000">
            <a:off x="4594226" y="3784600"/>
            <a:ext cx="2862262" cy="712787"/>
          </a:xfrm>
          <a:prstGeom prst="triangle">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3668" name="Picture 15">
            <a:extLst>
              <a:ext uri="{FF2B5EF4-FFF2-40B4-BE49-F238E27FC236}">
                <a16:creationId xmlns:a16="http://schemas.microsoft.com/office/drawing/2014/main" id="{A33AC02B-27FC-A64A-A8AC-0725FF9760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678613" y="2568155"/>
            <a:ext cx="4968875" cy="357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TextBox 18">
            <a:extLst>
              <a:ext uri="{FF2B5EF4-FFF2-40B4-BE49-F238E27FC236}">
                <a16:creationId xmlns:a16="http://schemas.microsoft.com/office/drawing/2014/main" id="{523964AB-6A32-C14B-A88D-78D712765131}"/>
              </a:ext>
            </a:extLst>
          </p:cNvPr>
          <p:cNvSpPr txBox="1">
            <a:spLocks noChangeArrowheads="1"/>
          </p:cNvSpPr>
          <p:nvPr/>
        </p:nvSpPr>
        <p:spPr bwMode="auto">
          <a:xfrm>
            <a:off x="6381750" y="1685925"/>
            <a:ext cx="5408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1600" b="1">
                <a:solidFill>
                  <a:schemeClr val="accent1"/>
                </a:solidFill>
                <a:ea typeface="Verdana" panose="020B0604030504040204" pitchFamily="34" charset="0"/>
                <a:cs typeface="Verdana" panose="020B0604030504040204" pitchFamily="34" charset="0"/>
              </a:rPr>
              <a:t>Many labs are looking to overcome these challenges with automation</a:t>
            </a:r>
          </a:p>
        </p:txBody>
      </p:sp>
      <p:sp>
        <p:nvSpPr>
          <p:cNvPr id="113670" name="TextBox 20">
            <a:extLst>
              <a:ext uri="{FF2B5EF4-FFF2-40B4-BE49-F238E27FC236}">
                <a16:creationId xmlns:a16="http://schemas.microsoft.com/office/drawing/2014/main" id="{8EBF9FF3-5B08-8549-95D3-0EAA3C009545}"/>
              </a:ext>
            </a:extLst>
          </p:cNvPr>
          <p:cNvSpPr txBox="1">
            <a:spLocks noChangeArrowheads="1"/>
          </p:cNvSpPr>
          <p:nvPr/>
        </p:nvSpPr>
        <p:spPr bwMode="auto">
          <a:xfrm>
            <a:off x="503238" y="1692275"/>
            <a:ext cx="4702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1600" b="1">
                <a:solidFill>
                  <a:schemeClr val="accent1"/>
                </a:solidFill>
                <a:ea typeface="Verdana" panose="020B0604030504040204" pitchFamily="34" charset="0"/>
                <a:cs typeface="Verdana" panose="020B0604030504040204" pitchFamily="34" charset="0"/>
              </a:rPr>
              <a:t>Microbiology labs are facing many challenges today</a:t>
            </a:r>
            <a:r>
              <a:rPr lang="en-US" altLang="en-US" sz="1600" b="1" baseline="30000">
                <a:solidFill>
                  <a:schemeClr val="accent1"/>
                </a:solidFill>
                <a:ea typeface="Verdana" panose="020B0604030504040204" pitchFamily="34" charset="0"/>
                <a:cs typeface="Verdana" panose="020B0604030504040204" pitchFamily="34" charset="0"/>
              </a:rPr>
              <a:t>1,2</a:t>
            </a:r>
          </a:p>
        </p:txBody>
      </p:sp>
      <p:sp>
        <p:nvSpPr>
          <p:cNvPr id="9" name="TextBox 8">
            <a:extLst>
              <a:ext uri="{FF2B5EF4-FFF2-40B4-BE49-F238E27FC236}">
                <a16:creationId xmlns:a16="http://schemas.microsoft.com/office/drawing/2014/main" id="{0AC65F62-603C-4C41-A0AF-0BA1635FBA23}"/>
              </a:ext>
            </a:extLst>
          </p:cNvPr>
          <p:cNvSpPr txBox="1"/>
          <p:nvPr/>
        </p:nvSpPr>
        <p:spPr>
          <a:xfrm>
            <a:off x="504825" y="6635750"/>
            <a:ext cx="10768013" cy="214313"/>
          </a:xfrm>
          <a:prstGeom prst="rect">
            <a:avLst/>
          </a:prstGeom>
          <a:noFill/>
        </p:spPr>
        <p:txBody>
          <a:bodyPr>
            <a:spAutoFit/>
          </a:bodyPr>
          <a:lstStyle/>
          <a:p>
            <a:pPr eaLnBrk="1" fontAlgn="auto" hangingPunct="1">
              <a:spcBef>
                <a:spcPts val="0"/>
              </a:spcBef>
              <a:spcAft>
                <a:spcPts val="0"/>
              </a:spcAft>
              <a:defRPr/>
            </a:pPr>
            <a:r>
              <a:rPr lang="en-US" sz="800" dirty="0">
                <a:solidFill>
                  <a:schemeClr val="bg1">
                    <a:lumMod val="75000"/>
                  </a:schemeClr>
                </a:solidFill>
                <a:latin typeface="Verdana"/>
                <a:cs typeface="Verdana"/>
              </a:rPr>
              <a:t>© 2022 BD. BD, the BD Logo and </a:t>
            </a:r>
            <a:r>
              <a:rPr lang="en-US" sz="800" dirty="0" err="1">
                <a:solidFill>
                  <a:schemeClr val="bg1">
                    <a:lumMod val="75000"/>
                  </a:schemeClr>
                </a:solidFill>
                <a:latin typeface="Verdana"/>
                <a:cs typeface="Verdana"/>
              </a:rPr>
              <a:t>Kiestra</a:t>
            </a:r>
            <a:r>
              <a:rPr lang="en-US" sz="800" dirty="0">
                <a:solidFill>
                  <a:schemeClr val="bg1">
                    <a:lumMod val="75000"/>
                  </a:schemeClr>
                </a:solidFill>
                <a:latin typeface="Verdana"/>
                <a:cs typeface="Verdana"/>
              </a:rPr>
              <a:t> are trademarks of Becton, Dickinson and Company.</a:t>
            </a:r>
            <a:endParaRPr lang="en-US" sz="800" dirty="0">
              <a:solidFill>
                <a:schemeClr val="bg1">
                  <a:lumMod val="75000"/>
                </a:schemeClr>
              </a:solidFill>
              <a:latin typeface="+mn-l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89" name="Group 13">
            <a:extLst>
              <a:ext uri="{FF2B5EF4-FFF2-40B4-BE49-F238E27FC236}">
                <a16:creationId xmlns:a16="http://schemas.microsoft.com/office/drawing/2014/main" id="{D79A6776-8EB1-2240-A16F-7E723962B995}"/>
              </a:ext>
            </a:extLst>
          </p:cNvPr>
          <p:cNvGrpSpPr>
            <a:grpSpLocks/>
          </p:cNvGrpSpPr>
          <p:nvPr/>
        </p:nvGrpSpPr>
        <p:grpSpPr bwMode="auto">
          <a:xfrm>
            <a:off x="0" y="1874838"/>
            <a:ext cx="12192000" cy="2816225"/>
            <a:chOff x="-1" y="1429474"/>
            <a:chExt cx="16256001" cy="3952423"/>
          </a:xfrm>
        </p:grpSpPr>
        <p:grpSp>
          <p:nvGrpSpPr>
            <p:cNvPr id="114693" name="Group 2">
              <a:extLst>
                <a:ext uri="{FF2B5EF4-FFF2-40B4-BE49-F238E27FC236}">
                  <a16:creationId xmlns:a16="http://schemas.microsoft.com/office/drawing/2014/main" id="{48C2A45B-8DC1-E14F-977A-E9475E15D6BC}"/>
                </a:ext>
              </a:extLst>
            </p:cNvPr>
            <p:cNvGrpSpPr>
              <a:grpSpLocks/>
            </p:cNvGrpSpPr>
            <p:nvPr/>
          </p:nvGrpSpPr>
          <p:grpSpPr bwMode="auto">
            <a:xfrm>
              <a:off x="-1" y="1429476"/>
              <a:ext cx="16256001" cy="3952421"/>
              <a:chOff x="-1" y="1429476"/>
              <a:chExt cx="16256001" cy="4975148"/>
            </a:xfrm>
          </p:grpSpPr>
          <p:sp>
            <p:nvSpPr>
              <p:cNvPr id="4" name="Rectangle 3">
                <a:extLst>
                  <a:ext uri="{FF2B5EF4-FFF2-40B4-BE49-F238E27FC236}">
                    <a16:creationId xmlns:a16="http://schemas.microsoft.com/office/drawing/2014/main" id="{C5837664-E85C-E249-AF6A-44FDA94841D8}"/>
                  </a:ext>
                </a:extLst>
              </p:cNvPr>
              <p:cNvSpPr/>
              <p:nvPr/>
            </p:nvSpPr>
            <p:spPr>
              <a:xfrm>
                <a:off x="-1" y="1429474"/>
                <a:ext cx="16256001" cy="4975150"/>
              </a:xfrm>
              <a:prstGeom prst="rect">
                <a:avLst/>
              </a:prstGeom>
              <a:solidFill>
                <a:schemeClr val="accent1"/>
              </a:solidFill>
              <a:ln w="41275">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endParaRPr lang="en-US" altLang="en-US" sz="4200" b="1">
                  <a:solidFill>
                    <a:srgbClr val="E6E7E9"/>
                  </a:solidFill>
                  <a:ea typeface="Verdana" panose="020B0604030504040204" pitchFamily="34" charset="0"/>
                  <a:cs typeface="Verdana" panose="020B0604030504040204" pitchFamily="34" charset="0"/>
                </a:endParaRPr>
              </a:p>
            </p:txBody>
          </p:sp>
          <p:grpSp>
            <p:nvGrpSpPr>
              <p:cNvPr id="114696" name="Group 4">
                <a:extLst>
                  <a:ext uri="{FF2B5EF4-FFF2-40B4-BE49-F238E27FC236}">
                    <a16:creationId xmlns:a16="http://schemas.microsoft.com/office/drawing/2014/main" id="{D59D8BC1-E377-FF47-A31E-472BBFFFD173}"/>
                  </a:ext>
                </a:extLst>
              </p:cNvPr>
              <p:cNvGrpSpPr>
                <a:grpSpLocks/>
              </p:cNvGrpSpPr>
              <p:nvPr/>
            </p:nvGrpSpPr>
            <p:grpSpPr bwMode="auto">
              <a:xfrm>
                <a:off x="822386" y="1893991"/>
                <a:ext cx="14611227" cy="757619"/>
                <a:chOff x="822386" y="2587391"/>
                <a:chExt cx="14611227" cy="757619"/>
              </a:xfrm>
            </p:grpSpPr>
            <p:pic>
              <p:nvPicPr>
                <p:cNvPr id="10" name="Graphic 9">
                  <a:extLst>
                    <a:ext uri="{FF2B5EF4-FFF2-40B4-BE49-F238E27FC236}">
                      <a16:creationId xmlns:a16="http://schemas.microsoft.com/office/drawing/2014/main" id="{D7D7A0BD-4137-F24B-AC5B-AC04DCAB7A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63933" y="2588417"/>
                  <a:ext cx="757767" cy="757209"/>
                </a:xfrm>
                <a:prstGeom prst="rect">
                  <a:avLst/>
                </a:prstGeom>
              </p:spPr>
            </p:pic>
            <p:cxnSp>
              <p:nvCxnSpPr>
                <p:cNvPr id="11" name="Straight Connector 10">
                  <a:extLst>
                    <a:ext uri="{FF2B5EF4-FFF2-40B4-BE49-F238E27FC236}">
                      <a16:creationId xmlns:a16="http://schemas.microsoft.com/office/drawing/2014/main" id="{8F662C43-2A93-394C-BA58-3ED2A3737621}"/>
                    </a:ext>
                  </a:extLst>
                </p:cNvPr>
                <p:cNvCxnSpPr>
                  <a:cxnSpLocks/>
                </p:cNvCxnSpPr>
                <p:nvPr/>
              </p:nvCxnSpPr>
              <p:spPr>
                <a:xfrm>
                  <a:off x="823383" y="2793143"/>
                  <a:ext cx="6561667" cy="0"/>
                </a:xfrm>
                <a:prstGeom prst="line">
                  <a:avLst/>
                </a:prstGeom>
                <a:ln w="9525">
                  <a:solidFill>
                    <a:schemeClr val="bg1">
                      <a:lumMod val="85000"/>
                    </a:schemeClr>
                  </a:solidFill>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B8DEFBB-FBF0-5E42-8D21-048F806A7610}"/>
                    </a:ext>
                  </a:extLst>
                </p:cNvPr>
                <p:cNvCxnSpPr>
                  <a:cxnSpLocks/>
                </p:cNvCxnSpPr>
                <p:nvPr/>
              </p:nvCxnSpPr>
              <p:spPr>
                <a:xfrm>
                  <a:off x="8870950" y="2793143"/>
                  <a:ext cx="6561667" cy="0"/>
                </a:xfrm>
                <a:prstGeom prst="line">
                  <a:avLst/>
                </a:prstGeom>
                <a:ln w="9525">
                  <a:solidFill>
                    <a:schemeClr val="bg1">
                      <a:lumMod val="85000"/>
                    </a:schemeClr>
                  </a:solidFill>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nvGrpSpPr>
              <p:cNvPr id="114697" name="Group 5">
                <a:extLst>
                  <a:ext uri="{FF2B5EF4-FFF2-40B4-BE49-F238E27FC236}">
                    <a16:creationId xmlns:a16="http://schemas.microsoft.com/office/drawing/2014/main" id="{80DFF349-8B2F-154C-AEEE-529D41952C06}"/>
                  </a:ext>
                </a:extLst>
              </p:cNvPr>
              <p:cNvGrpSpPr>
                <a:grpSpLocks/>
              </p:cNvGrpSpPr>
              <p:nvPr/>
            </p:nvGrpSpPr>
            <p:grpSpPr bwMode="auto">
              <a:xfrm>
                <a:off x="822386" y="5229107"/>
                <a:ext cx="14611227" cy="757619"/>
                <a:chOff x="822386" y="6093698"/>
                <a:chExt cx="14611227" cy="757619"/>
              </a:xfrm>
            </p:grpSpPr>
            <p:pic>
              <p:nvPicPr>
                <p:cNvPr id="7" name="Graphic 6">
                  <a:extLst>
                    <a:ext uri="{FF2B5EF4-FFF2-40B4-BE49-F238E27FC236}">
                      <a16:creationId xmlns:a16="http://schemas.microsoft.com/office/drawing/2014/main" id="{AEE56A2B-F659-B64D-926D-0F3230266A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774517" y="6094136"/>
                  <a:ext cx="757767" cy="757209"/>
                </a:xfrm>
                <a:prstGeom prst="rect">
                  <a:avLst/>
                </a:prstGeom>
              </p:spPr>
            </p:pic>
            <p:cxnSp>
              <p:nvCxnSpPr>
                <p:cNvPr id="8" name="Straight Connector 7">
                  <a:extLst>
                    <a:ext uri="{FF2B5EF4-FFF2-40B4-BE49-F238E27FC236}">
                      <a16:creationId xmlns:a16="http://schemas.microsoft.com/office/drawing/2014/main" id="{9770297D-71D3-D545-AEF1-94BF9591E992}"/>
                    </a:ext>
                  </a:extLst>
                </p:cNvPr>
                <p:cNvCxnSpPr>
                  <a:cxnSpLocks/>
                </p:cNvCxnSpPr>
                <p:nvPr/>
              </p:nvCxnSpPr>
              <p:spPr>
                <a:xfrm>
                  <a:off x="823383" y="6472742"/>
                  <a:ext cx="6561667" cy="0"/>
                </a:xfrm>
                <a:prstGeom prst="line">
                  <a:avLst/>
                </a:prstGeom>
                <a:ln w="9525">
                  <a:solidFill>
                    <a:schemeClr val="bg1">
                      <a:lumMod val="85000"/>
                    </a:schemeClr>
                  </a:solidFill>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16C44F7-970C-5341-AD73-593CCAF45662}"/>
                    </a:ext>
                  </a:extLst>
                </p:cNvPr>
                <p:cNvCxnSpPr>
                  <a:cxnSpLocks/>
                </p:cNvCxnSpPr>
                <p:nvPr/>
              </p:nvCxnSpPr>
              <p:spPr>
                <a:xfrm>
                  <a:off x="8870950" y="6472742"/>
                  <a:ext cx="6561667" cy="0"/>
                </a:xfrm>
                <a:prstGeom prst="line">
                  <a:avLst/>
                </a:prstGeom>
                <a:ln w="9525">
                  <a:solidFill>
                    <a:schemeClr val="bg1">
                      <a:lumMod val="85000"/>
                    </a:schemeClr>
                  </a:solidFill>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sp>
          <p:nvSpPr>
            <p:cNvPr id="13" name="Content Placeholder 2">
              <a:extLst>
                <a:ext uri="{FF2B5EF4-FFF2-40B4-BE49-F238E27FC236}">
                  <a16:creationId xmlns:a16="http://schemas.microsoft.com/office/drawing/2014/main" id="{71104097-DAC0-5F48-9CD2-A39ADB40A7BB}"/>
                </a:ext>
              </a:extLst>
            </p:cNvPr>
            <p:cNvSpPr txBox="1">
              <a:spLocks/>
            </p:cNvSpPr>
            <p:nvPr/>
          </p:nvSpPr>
          <p:spPr>
            <a:xfrm>
              <a:off x="810683" y="1429474"/>
              <a:ext cx="14611350" cy="3820972"/>
            </a:xfrm>
            <a:prstGeom prst="rect">
              <a:avLst/>
            </a:prstGeom>
          </p:spPr>
          <p:txBody>
            <a:bodyPr anchor="ctr">
              <a:normAutofit/>
            </a:bodyPr>
            <a:lstStyle>
              <a:lvl1pPr defTabSz="609600">
                <a:defRPr>
                  <a:solidFill>
                    <a:schemeClr val="tx1"/>
                  </a:solidFill>
                  <a:latin typeface="Verdana" panose="020B0604030504040204" pitchFamily="34" charset="0"/>
                </a:defRPr>
              </a:lvl1pPr>
              <a:lvl2pPr marL="990600" indent="-381000" defTabSz="609600">
                <a:defRPr>
                  <a:solidFill>
                    <a:schemeClr val="tx1"/>
                  </a:solidFill>
                  <a:latin typeface="Verdana" panose="020B0604030504040204" pitchFamily="34" charset="0"/>
                </a:defRPr>
              </a:lvl2pPr>
              <a:lvl3pPr marL="1524000" indent="-304800" defTabSz="609600">
                <a:defRPr>
                  <a:solidFill>
                    <a:schemeClr val="tx1"/>
                  </a:solidFill>
                  <a:latin typeface="Verdana" panose="020B0604030504040204" pitchFamily="34" charset="0"/>
                </a:defRPr>
              </a:lvl3pPr>
              <a:lvl4pPr marL="2133600" indent="-304800" defTabSz="609600">
                <a:defRPr>
                  <a:solidFill>
                    <a:schemeClr val="tx1"/>
                  </a:solidFill>
                  <a:latin typeface="Verdana" panose="020B0604030504040204" pitchFamily="34" charset="0"/>
                </a:defRPr>
              </a:lvl4pPr>
              <a:lvl5pPr marL="2743200" indent="-304800" defTabSz="609600">
                <a:defRPr>
                  <a:solidFill>
                    <a:schemeClr val="tx1"/>
                  </a:solidFill>
                  <a:latin typeface="Verdana" panose="020B0604030504040204" pitchFamily="34" charset="0"/>
                </a:defRPr>
              </a:lvl5pPr>
              <a:lvl6pPr marL="3200400" indent="-304800" defTabSz="609600" fontAlgn="base">
                <a:spcBef>
                  <a:spcPct val="0"/>
                </a:spcBef>
                <a:spcAft>
                  <a:spcPct val="0"/>
                </a:spcAft>
                <a:defRPr>
                  <a:solidFill>
                    <a:schemeClr val="tx1"/>
                  </a:solidFill>
                  <a:latin typeface="Verdana" panose="020B0604030504040204" pitchFamily="34" charset="0"/>
                </a:defRPr>
              </a:lvl6pPr>
              <a:lvl7pPr marL="3657600" indent="-304800" defTabSz="609600" fontAlgn="base">
                <a:spcBef>
                  <a:spcPct val="0"/>
                </a:spcBef>
                <a:spcAft>
                  <a:spcPct val="0"/>
                </a:spcAft>
                <a:defRPr>
                  <a:solidFill>
                    <a:schemeClr val="tx1"/>
                  </a:solidFill>
                  <a:latin typeface="Verdana" panose="020B0604030504040204" pitchFamily="34" charset="0"/>
                </a:defRPr>
              </a:lvl7pPr>
              <a:lvl8pPr marL="4114800" indent="-304800" defTabSz="609600" fontAlgn="base">
                <a:spcBef>
                  <a:spcPct val="0"/>
                </a:spcBef>
                <a:spcAft>
                  <a:spcPct val="0"/>
                </a:spcAft>
                <a:defRPr>
                  <a:solidFill>
                    <a:schemeClr val="tx1"/>
                  </a:solidFill>
                  <a:latin typeface="Verdana" panose="020B0604030504040204" pitchFamily="34" charset="0"/>
                </a:defRPr>
              </a:lvl8pPr>
              <a:lvl9pPr marL="4572000" indent="-304800" defTabSz="609600" fontAlgn="base">
                <a:spcBef>
                  <a:spcPct val="0"/>
                </a:spcBef>
                <a:spcAft>
                  <a:spcPct val="0"/>
                </a:spcAft>
                <a:defRPr>
                  <a:solidFill>
                    <a:schemeClr val="tx1"/>
                  </a:solidFill>
                  <a:latin typeface="Verdana" panose="020B0604030504040204" pitchFamily="34" charset="0"/>
                </a:defRPr>
              </a:lvl9pPr>
            </a:lstStyle>
            <a:p>
              <a:pPr algn="ctr" eaLnBrk="1" hangingPunct="1">
                <a:lnSpc>
                  <a:spcPct val="90000"/>
                </a:lnSpc>
                <a:buFont typeface="Arial" panose="020B0604020202020204" pitchFamily="34" charset="0"/>
                <a:buNone/>
              </a:pPr>
              <a:r>
                <a:rPr lang="en-GB" altLang="en-US" sz="2600">
                  <a:solidFill>
                    <a:schemeClr val="bg1"/>
                  </a:solidFill>
                  <a:ea typeface="Verdana" panose="020B0604030504040204" pitchFamily="34" charset="0"/>
                  <a:cs typeface="Verdana" panose="020B0604030504040204" pitchFamily="34" charset="0"/>
                </a:rPr>
                <a:t>“…simply automating the conventional</a:t>
              </a:r>
              <a:br>
                <a:rPr lang="en-GB" altLang="en-US" sz="2600">
                  <a:solidFill>
                    <a:schemeClr val="bg1"/>
                  </a:solidFill>
                  <a:ea typeface="Verdana" panose="020B0604030504040204" pitchFamily="34" charset="0"/>
                  <a:cs typeface="Verdana" panose="020B0604030504040204" pitchFamily="34" charset="0"/>
                </a:rPr>
              </a:br>
              <a:r>
                <a:rPr lang="en-GB" altLang="en-US" sz="2600">
                  <a:solidFill>
                    <a:schemeClr val="bg1"/>
                  </a:solidFill>
                  <a:ea typeface="Verdana" panose="020B0604030504040204" pitchFamily="34" charset="0"/>
                  <a:cs typeface="Verdana" panose="020B0604030504040204" pitchFamily="34" charset="0"/>
                </a:rPr>
                <a:t>process...misses the efficiency gains that</a:t>
              </a:r>
              <a:br>
                <a:rPr lang="en-GB" altLang="en-US" sz="2600">
                  <a:solidFill>
                    <a:schemeClr val="bg1"/>
                  </a:solidFill>
                  <a:ea typeface="Verdana" panose="020B0604030504040204" pitchFamily="34" charset="0"/>
                  <a:cs typeface="Verdana" panose="020B0604030504040204" pitchFamily="34" charset="0"/>
                </a:rPr>
              </a:br>
              <a:r>
                <a:rPr lang="en-GB" altLang="en-US" sz="2600">
                  <a:solidFill>
                    <a:schemeClr val="bg1"/>
                  </a:solidFill>
                  <a:ea typeface="Verdana" panose="020B0604030504040204" pitchFamily="34" charset="0"/>
                  <a:cs typeface="Verdana" panose="020B0604030504040204" pitchFamily="34" charset="0"/>
                </a:rPr>
                <a:t>partial and total automation can provide.” </a:t>
              </a:r>
            </a:p>
          </p:txBody>
        </p:sp>
      </p:grpSp>
      <p:sp>
        <p:nvSpPr>
          <p:cNvPr id="15" name="Rectangle 14">
            <a:extLst>
              <a:ext uri="{FF2B5EF4-FFF2-40B4-BE49-F238E27FC236}">
                <a16:creationId xmlns:a16="http://schemas.microsoft.com/office/drawing/2014/main" id="{A110965A-85A1-3A46-B644-B5EE477A1CA2}"/>
              </a:ext>
            </a:extLst>
          </p:cNvPr>
          <p:cNvSpPr/>
          <p:nvPr/>
        </p:nvSpPr>
        <p:spPr>
          <a:xfrm>
            <a:off x="812067" y="4846007"/>
            <a:ext cx="11472863" cy="130805"/>
          </a:xfrm>
          <a:prstGeom prst="rect">
            <a:avLst/>
          </a:prstGeom>
        </p:spPr>
        <p:txBody>
          <a:bodyPr lIns="0" tIns="0" rIns="0" bIns="0">
            <a:spAutoFit/>
          </a:bodyPr>
          <a:lstStyle/>
          <a:p>
            <a:pPr eaLnBrk="1" fontAlgn="auto" hangingPunct="1">
              <a:spcBef>
                <a:spcPts val="0"/>
              </a:spcBef>
              <a:spcAft>
                <a:spcPts val="0"/>
              </a:spcAft>
              <a:defRPr/>
            </a:pPr>
            <a:r>
              <a:rPr lang="en-US" sz="850" dirty="0">
                <a:solidFill>
                  <a:schemeClr val="bg1">
                    <a:lumMod val="50000"/>
                  </a:schemeClr>
                </a:solidFill>
                <a:latin typeface="+mn-lt"/>
              </a:rPr>
              <a:t>R.B. Thomson Jr, E. </a:t>
            </a:r>
            <a:r>
              <a:rPr lang="en-US" sz="850" dirty="0" err="1">
                <a:solidFill>
                  <a:schemeClr val="bg1">
                    <a:lumMod val="50000"/>
                  </a:schemeClr>
                </a:solidFill>
                <a:latin typeface="+mn-lt"/>
              </a:rPr>
              <a:t>McElvania</a:t>
            </a:r>
            <a:r>
              <a:rPr lang="en-US" sz="850" dirty="0">
                <a:solidFill>
                  <a:schemeClr val="bg1">
                    <a:lumMod val="50000"/>
                  </a:schemeClr>
                </a:solidFill>
                <a:latin typeface="+mn-lt"/>
              </a:rPr>
              <a:t>, Total Laboratory Automation. What Is Gained, What Is Lost, and Who Can Afford It?, </a:t>
            </a:r>
            <a:r>
              <a:rPr lang="en-US" sz="850" i="1" dirty="0">
                <a:solidFill>
                  <a:schemeClr val="bg1">
                    <a:lumMod val="50000"/>
                  </a:schemeClr>
                </a:solidFill>
                <a:latin typeface="+mn-lt"/>
              </a:rPr>
              <a:t>Clin Lab Med (2019</a:t>
            </a:r>
            <a:r>
              <a:rPr lang="en-US" sz="850">
                <a:solidFill>
                  <a:schemeClr val="bg1">
                    <a:lumMod val="50000"/>
                  </a:schemeClr>
                </a:solidFill>
                <a:latin typeface="+mn-lt"/>
              </a:rPr>
              <a:t>), 371-389. DOI:https://doi.org/10.1016/j.cll.2019.05.002 </a:t>
            </a:r>
            <a:endParaRPr lang="en-US" sz="850" dirty="0">
              <a:solidFill>
                <a:schemeClr val="bg1">
                  <a:lumMod val="50000"/>
                </a:schemeClr>
              </a:solidFill>
              <a:latin typeface="+mn-lt"/>
            </a:endParaRPr>
          </a:p>
        </p:txBody>
      </p:sp>
      <p:sp>
        <p:nvSpPr>
          <p:cNvPr id="114691" name="Title 1">
            <a:extLst>
              <a:ext uri="{FF2B5EF4-FFF2-40B4-BE49-F238E27FC236}">
                <a16:creationId xmlns:a16="http://schemas.microsoft.com/office/drawing/2014/main" id="{1092BBD8-9E7F-AE4E-BA4D-2D813334D99C}"/>
              </a:ext>
            </a:extLst>
          </p:cNvPr>
          <p:cNvSpPr>
            <a:spLocks noGrp="1" noChangeArrowheads="1"/>
          </p:cNvSpPr>
          <p:nvPr>
            <p:ph type="title"/>
          </p:nvPr>
        </p:nvSpPr>
        <p:spPr bwMode="auto">
          <a:xfrm>
            <a:off x="609600" y="0"/>
            <a:ext cx="10972800" cy="1058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bIns="45720" numCol="1" compatLnSpc="1">
            <a:prstTxWarp prst="textNoShape">
              <a:avLst/>
            </a:prstTxWarp>
          </a:bodyPr>
          <a:lstStyle/>
          <a:p>
            <a:r>
              <a:rPr lang="en-US" altLang="en-US" sz="2800">
                <a:latin typeface="Verdana" panose="020B0604030504040204" pitchFamily="34" charset="0"/>
                <a:ea typeface="ＭＳ Ｐゴシック" panose="020B0600070205080204" pitchFamily="34" charset="-128"/>
              </a:rPr>
              <a:t>Implementation of automation requires transformation</a:t>
            </a:r>
          </a:p>
        </p:txBody>
      </p:sp>
      <p:sp>
        <p:nvSpPr>
          <p:cNvPr id="18" name="TextBox 17">
            <a:extLst>
              <a:ext uri="{FF2B5EF4-FFF2-40B4-BE49-F238E27FC236}">
                <a16:creationId xmlns:a16="http://schemas.microsoft.com/office/drawing/2014/main" id="{5CBFD93E-DA13-3043-9BEE-6AAD70F3E455}"/>
              </a:ext>
            </a:extLst>
          </p:cNvPr>
          <p:cNvSpPr txBox="1"/>
          <p:nvPr/>
        </p:nvSpPr>
        <p:spPr>
          <a:xfrm>
            <a:off x="504825" y="6635750"/>
            <a:ext cx="10768013" cy="214313"/>
          </a:xfrm>
          <a:prstGeom prst="rect">
            <a:avLst/>
          </a:prstGeom>
          <a:noFill/>
        </p:spPr>
        <p:txBody>
          <a:bodyPr>
            <a:spAutoFit/>
          </a:bodyPr>
          <a:lstStyle/>
          <a:p>
            <a:pPr eaLnBrk="1" fontAlgn="auto" hangingPunct="1">
              <a:spcBef>
                <a:spcPts val="0"/>
              </a:spcBef>
              <a:spcAft>
                <a:spcPts val="0"/>
              </a:spcAft>
              <a:defRPr/>
            </a:pPr>
            <a:r>
              <a:rPr lang="en-US" sz="800" dirty="0">
                <a:solidFill>
                  <a:schemeClr val="bg1">
                    <a:lumMod val="75000"/>
                  </a:schemeClr>
                </a:solidFill>
                <a:latin typeface="Verdana"/>
                <a:cs typeface="Verdana"/>
              </a:rPr>
              <a:t>© 2022 BD. BD, the BD Logo and </a:t>
            </a:r>
            <a:r>
              <a:rPr lang="en-US" sz="800" dirty="0" err="1">
                <a:solidFill>
                  <a:schemeClr val="bg1">
                    <a:lumMod val="75000"/>
                  </a:schemeClr>
                </a:solidFill>
                <a:latin typeface="Verdana"/>
                <a:cs typeface="Verdana"/>
              </a:rPr>
              <a:t>Kiestra</a:t>
            </a:r>
            <a:r>
              <a:rPr lang="en-US" sz="800" dirty="0">
                <a:solidFill>
                  <a:schemeClr val="bg1">
                    <a:lumMod val="75000"/>
                  </a:schemeClr>
                </a:solidFill>
                <a:latin typeface="Verdana"/>
                <a:cs typeface="Verdana"/>
              </a:rPr>
              <a:t> are trademarks of Becton, Dickinson and Company.</a:t>
            </a:r>
            <a:endParaRPr lang="en-US" sz="800" dirty="0">
              <a:solidFill>
                <a:schemeClr val="bg1">
                  <a:lumMod val="75000"/>
                </a:schemeClr>
              </a:solidFill>
              <a:latin typeface="+mn-l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2DAC0B3-0B4F-4B40-B82E-874B0612E0EC}"/>
              </a:ext>
            </a:extLst>
          </p:cNvPr>
          <p:cNvSpPr/>
          <p:nvPr/>
        </p:nvSpPr>
        <p:spPr>
          <a:xfrm>
            <a:off x="609600" y="1181100"/>
            <a:ext cx="10972800" cy="4776788"/>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Placeholder 1">
            <a:extLst>
              <a:ext uri="{FF2B5EF4-FFF2-40B4-BE49-F238E27FC236}">
                <a16:creationId xmlns:a16="http://schemas.microsoft.com/office/drawing/2014/main" id="{F813B013-D2F5-1B4D-9375-B0937601158F}"/>
              </a:ext>
            </a:extLst>
          </p:cNvPr>
          <p:cNvSpPr txBox="1">
            <a:spLocks/>
          </p:cNvSpPr>
          <p:nvPr/>
        </p:nvSpPr>
        <p:spPr>
          <a:xfrm>
            <a:off x="723900" y="1323975"/>
            <a:ext cx="10744200" cy="407988"/>
          </a:xfrm>
          <a:prstGeom prst="rect">
            <a:avLst/>
          </a:prstGeom>
          <a:solidFill>
            <a:schemeClr val="accent1"/>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tIns="91440" bIns="91440" anchor="ctr"/>
          <a:lstStyle>
            <a:defPPr>
              <a:defRPr lang="en-US"/>
            </a:defPPr>
            <a:lvl1pPr>
              <a:defRPr sz="1200">
                <a:solidFill>
                  <a:schemeClr val="bg1"/>
                </a:solidFill>
                <a:latin typeface="Verdana"/>
                <a:cs typeface="Verdan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defTabSz="609570" eaLnBrk="1" fontAlgn="auto" hangingPunct="1">
              <a:spcBef>
                <a:spcPts val="0"/>
              </a:spcBef>
              <a:spcAft>
                <a:spcPts val="0"/>
              </a:spcAft>
              <a:defRPr/>
            </a:pPr>
            <a:r>
              <a:rPr lang="en-US" sz="1867" b="1" dirty="0">
                <a:solidFill>
                  <a:srgbClr val="FFFFFF"/>
                </a:solidFill>
              </a:rPr>
              <a:t>Achieving enhanced goals</a:t>
            </a:r>
          </a:p>
        </p:txBody>
      </p:sp>
      <p:sp>
        <p:nvSpPr>
          <p:cNvPr id="5" name="Content Placeholder 1">
            <a:extLst>
              <a:ext uri="{FF2B5EF4-FFF2-40B4-BE49-F238E27FC236}">
                <a16:creationId xmlns:a16="http://schemas.microsoft.com/office/drawing/2014/main" id="{B2A7A085-3C57-B54C-8FF8-FE365CBA2FE1}"/>
              </a:ext>
            </a:extLst>
          </p:cNvPr>
          <p:cNvSpPr txBox="1">
            <a:spLocks/>
          </p:cNvSpPr>
          <p:nvPr/>
        </p:nvSpPr>
        <p:spPr>
          <a:xfrm>
            <a:off x="762000" y="4926013"/>
            <a:ext cx="10745788" cy="877887"/>
          </a:xfrm>
          <a:prstGeom prst="rect">
            <a:avLst/>
          </a:prstGeom>
          <a:solidFill>
            <a:schemeClr val="accent1"/>
          </a:solidFill>
          <a:ln>
            <a:solidFill>
              <a:schemeClr val="accent1"/>
            </a:solidFill>
          </a:ln>
        </p:spPr>
        <p:style>
          <a:lnRef idx="1">
            <a:schemeClr val="accent1"/>
          </a:lnRef>
          <a:fillRef idx="0">
            <a:schemeClr val="accent1"/>
          </a:fillRef>
          <a:effectRef idx="0">
            <a:schemeClr val="accent1"/>
          </a:effectRef>
          <a:fontRef idx="minor">
            <a:schemeClr val="tx1"/>
          </a:fontRef>
        </p:style>
        <p:txBody>
          <a:bodyPr tIns="91440" bIns="91440" anchor="ctr"/>
          <a:lstStyle>
            <a:lvl1pPr defTabSz="608013">
              <a:defRPr>
                <a:solidFill>
                  <a:schemeClr val="tx1"/>
                </a:solidFill>
                <a:latin typeface="Verdana" panose="020B0604030504040204" pitchFamily="34" charset="0"/>
              </a:defRPr>
            </a:lvl1pPr>
            <a:lvl2pPr marL="742950" indent="-285750" defTabSz="608013">
              <a:defRPr>
                <a:solidFill>
                  <a:schemeClr val="tx1"/>
                </a:solidFill>
                <a:latin typeface="Verdana" panose="020B0604030504040204" pitchFamily="34" charset="0"/>
              </a:defRPr>
            </a:lvl2pPr>
            <a:lvl3pPr marL="1143000" indent="-228600" defTabSz="608013">
              <a:defRPr>
                <a:solidFill>
                  <a:schemeClr val="tx1"/>
                </a:solidFill>
                <a:latin typeface="Verdana" panose="020B0604030504040204" pitchFamily="34" charset="0"/>
              </a:defRPr>
            </a:lvl3pPr>
            <a:lvl4pPr marL="1600200" indent="-228600" defTabSz="608013">
              <a:defRPr>
                <a:solidFill>
                  <a:schemeClr val="tx1"/>
                </a:solidFill>
                <a:latin typeface="Verdana" panose="020B0604030504040204" pitchFamily="34" charset="0"/>
              </a:defRPr>
            </a:lvl4pPr>
            <a:lvl5pPr marL="2057400" indent="-228600" defTabSz="608013">
              <a:defRPr>
                <a:solidFill>
                  <a:schemeClr val="tx1"/>
                </a:solidFill>
                <a:latin typeface="Verdana" panose="020B0604030504040204" pitchFamily="34" charset="0"/>
              </a:defRPr>
            </a:lvl5pPr>
            <a:lvl6pPr marL="2514600" indent="-228600" defTabSz="608013" fontAlgn="base">
              <a:spcBef>
                <a:spcPct val="0"/>
              </a:spcBef>
              <a:spcAft>
                <a:spcPct val="0"/>
              </a:spcAft>
              <a:defRPr>
                <a:solidFill>
                  <a:schemeClr val="tx1"/>
                </a:solidFill>
                <a:latin typeface="Verdana" panose="020B0604030504040204" pitchFamily="34" charset="0"/>
              </a:defRPr>
            </a:lvl6pPr>
            <a:lvl7pPr marL="2971800" indent="-228600" defTabSz="608013" fontAlgn="base">
              <a:spcBef>
                <a:spcPct val="0"/>
              </a:spcBef>
              <a:spcAft>
                <a:spcPct val="0"/>
              </a:spcAft>
              <a:defRPr>
                <a:solidFill>
                  <a:schemeClr val="tx1"/>
                </a:solidFill>
                <a:latin typeface="Verdana" panose="020B0604030504040204" pitchFamily="34" charset="0"/>
              </a:defRPr>
            </a:lvl7pPr>
            <a:lvl8pPr marL="3429000" indent="-228600" defTabSz="608013" fontAlgn="base">
              <a:spcBef>
                <a:spcPct val="0"/>
              </a:spcBef>
              <a:spcAft>
                <a:spcPct val="0"/>
              </a:spcAft>
              <a:defRPr>
                <a:solidFill>
                  <a:schemeClr val="tx1"/>
                </a:solidFill>
                <a:latin typeface="Verdana" panose="020B0604030504040204" pitchFamily="34" charset="0"/>
              </a:defRPr>
            </a:lvl8pPr>
            <a:lvl9pPr marL="3886200" indent="-228600" defTabSz="608013" fontAlgn="base">
              <a:spcBef>
                <a:spcPct val="0"/>
              </a:spcBef>
              <a:spcAft>
                <a:spcPct val="0"/>
              </a:spcAft>
              <a:defRPr>
                <a:solidFill>
                  <a:schemeClr val="tx1"/>
                </a:solidFill>
                <a:latin typeface="Verdana" panose="020B0604030504040204" pitchFamily="34" charset="0"/>
              </a:defRPr>
            </a:lvl9pPr>
          </a:lstStyle>
          <a:p>
            <a:pPr algn="ctr" eaLnBrk="1" hangingPunct="1"/>
            <a:endParaRPr lang="en-US" altLang="en-US" sz="1400">
              <a:solidFill>
                <a:schemeClr val="bg1"/>
              </a:solidFill>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2D1312C2-AD63-B249-A70C-B05747D9E047}"/>
              </a:ext>
            </a:extLst>
          </p:cNvPr>
          <p:cNvSpPr txBox="1">
            <a:spLocks/>
          </p:cNvSpPr>
          <p:nvPr/>
        </p:nvSpPr>
        <p:spPr>
          <a:xfrm>
            <a:off x="762000" y="4926013"/>
            <a:ext cx="10706100" cy="407987"/>
          </a:xfrm>
          <a:prstGeom prst="rect">
            <a:avLst/>
          </a:prstGeom>
          <a:solidFill>
            <a:schemeClr val="accent1"/>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tIns="91440" bIns="91440" anchor="ctr"/>
          <a:lstStyle>
            <a:defPPr>
              <a:defRPr lang="en-US"/>
            </a:defPPr>
            <a:lvl1pPr>
              <a:defRPr sz="1200">
                <a:solidFill>
                  <a:schemeClr val="bg1"/>
                </a:solidFill>
                <a:latin typeface="Verdana"/>
                <a:cs typeface="Verdan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defTabSz="609570" eaLnBrk="1" fontAlgn="auto" hangingPunct="1">
              <a:spcBef>
                <a:spcPts val="0"/>
              </a:spcBef>
              <a:spcAft>
                <a:spcPts val="0"/>
              </a:spcAft>
              <a:defRPr/>
            </a:pPr>
            <a:r>
              <a:rPr lang="en-US" sz="1867" b="1" dirty="0"/>
              <a:t>Our solution</a:t>
            </a:r>
          </a:p>
        </p:txBody>
      </p:sp>
      <p:sp>
        <p:nvSpPr>
          <p:cNvPr id="115717" name="Content Placeholder 2">
            <a:extLst>
              <a:ext uri="{FF2B5EF4-FFF2-40B4-BE49-F238E27FC236}">
                <a16:creationId xmlns:a16="http://schemas.microsoft.com/office/drawing/2014/main" id="{21174E50-6200-244B-AB75-0F2A309E954D}"/>
              </a:ext>
            </a:extLst>
          </p:cNvPr>
          <p:cNvSpPr txBox="1">
            <a:spLocks noChangeArrowheads="1"/>
          </p:cNvSpPr>
          <p:nvPr/>
        </p:nvSpPr>
        <p:spPr bwMode="auto">
          <a:xfrm>
            <a:off x="762000" y="5448300"/>
            <a:ext cx="10745788" cy="231775"/>
          </a:xfrm>
          <a:prstGeom prst="rect">
            <a:avLst/>
          </a:prstGeom>
          <a:solidFill>
            <a:schemeClr val="accent1"/>
          </a:solidFill>
          <a:ln w="9525">
            <a:solidFill>
              <a:schemeClr val="accent1"/>
            </a:solidFill>
            <a:miter lim="800000"/>
            <a:headEnd/>
            <a:tailEnd/>
          </a:ln>
        </p:spPr>
        <p:txBody>
          <a:bodyPr lIns="0" tIns="0" rIns="0" bIns="0" anchor="ctr">
            <a:spAutoFit/>
          </a:bodyPr>
          <a:lstStyle>
            <a:lvl1pPr defTabSz="608013">
              <a:defRPr>
                <a:solidFill>
                  <a:schemeClr val="tx1"/>
                </a:solidFill>
                <a:latin typeface="Verdana" panose="020B0604030504040204" pitchFamily="34" charset="0"/>
              </a:defRPr>
            </a:lvl1pPr>
            <a:lvl2pPr marL="742950" indent="-285750" defTabSz="608013">
              <a:defRPr>
                <a:solidFill>
                  <a:schemeClr val="tx1"/>
                </a:solidFill>
                <a:latin typeface="Verdana" panose="020B0604030504040204" pitchFamily="34" charset="0"/>
              </a:defRPr>
            </a:lvl2pPr>
            <a:lvl3pPr marL="1143000" indent="-228600" defTabSz="608013">
              <a:defRPr>
                <a:solidFill>
                  <a:schemeClr val="tx1"/>
                </a:solidFill>
                <a:latin typeface="Verdana" panose="020B0604030504040204" pitchFamily="34" charset="0"/>
              </a:defRPr>
            </a:lvl3pPr>
            <a:lvl4pPr marL="1600200" indent="-228600" defTabSz="608013">
              <a:defRPr>
                <a:solidFill>
                  <a:schemeClr val="tx1"/>
                </a:solidFill>
                <a:latin typeface="Verdana" panose="020B0604030504040204" pitchFamily="34" charset="0"/>
              </a:defRPr>
            </a:lvl4pPr>
            <a:lvl5pPr marL="2057400" indent="-228600" defTabSz="608013">
              <a:defRPr>
                <a:solidFill>
                  <a:schemeClr val="tx1"/>
                </a:solidFill>
                <a:latin typeface="Verdana" panose="020B0604030504040204" pitchFamily="34" charset="0"/>
              </a:defRPr>
            </a:lvl5pPr>
            <a:lvl6pPr marL="2514600" indent="-228600" defTabSz="608013" fontAlgn="base">
              <a:spcBef>
                <a:spcPct val="0"/>
              </a:spcBef>
              <a:spcAft>
                <a:spcPct val="0"/>
              </a:spcAft>
              <a:defRPr>
                <a:solidFill>
                  <a:schemeClr val="tx1"/>
                </a:solidFill>
                <a:latin typeface="Verdana" panose="020B0604030504040204" pitchFamily="34" charset="0"/>
              </a:defRPr>
            </a:lvl6pPr>
            <a:lvl7pPr marL="2971800" indent="-228600" defTabSz="608013" fontAlgn="base">
              <a:spcBef>
                <a:spcPct val="0"/>
              </a:spcBef>
              <a:spcAft>
                <a:spcPct val="0"/>
              </a:spcAft>
              <a:defRPr>
                <a:solidFill>
                  <a:schemeClr val="tx1"/>
                </a:solidFill>
                <a:latin typeface="Verdana" panose="020B0604030504040204" pitchFamily="34" charset="0"/>
              </a:defRPr>
            </a:lvl7pPr>
            <a:lvl8pPr marL="3429000" indent="-228600" defTabSz="608013" fontAlgn="base">
              <a:spcBef>
                <a:spcPct val="0"/>
              </a:spcBef>
              <a:spcAft>
                <a:spcPct val="0"/>
              </a:spcAft>
              <a:defRPr>
                <a:solidFill>
                  <a:schemeClr val="tx1"/>
                </a:solidFill>
                <a:latin typeface="Verdana" panose="020B0604030504040204" pitchFamily="34" charset="0"/>
              </a:defRPr>
            </a:lvl8pPr>
            <a:lvl9pPr marL="3886200" indent="-228600" defTabSz="608013" fontAlgn="base">
              <a:spcBef>
                <a:spcPct val="0"/>
              </a:spcBef>
              <a:spcAft>
                <a:spcPct val="0"/>
              </a:spcAft>
              <a:defRPr>
                <a:solidFill>
                  <a:schemeClr val="tx1"/>
                </a:solidFill>
                <a:latin typeface="Verdana" panose="020B0604030504040204" pitchFamily="34" charset="0"/>
              </a:defRPr>
            </a:lvl9pPr>
          </a:lstStyle>
          <a:p>
            <a:pPr algn="ctr" eaLnBrk="1" hangingPunct="1">
              <a:spcBef>
                <a:spcPts val="600"/>
              </a:spcBef>
            </a:pPr>
            <a:r>
              <a:rPr lang="en-US" altLang="en-US" sz="1500" dirty="0" err="1">
                <a:solidFill>
                  <a:schemeClr val="bg1"/>
                </a:solidFill>
                <a:ea typeface="ＭＳ Ｐゴシック" panose="020B0600070205080204" pitchFamily="34" charset="-128"/>
              </a:rPr>
              <a:t>Maximise</a:t>
            </a:r>
            <a:r>
              <a:rPr lang="en-US" altLang="en-US" sz="1500" dirty="0">
                <a:solidFill>
                  <a:schemeClr val="bg1"/>
                </a:solidFill>
                <a:ea typeface="ＭＳ Ｐゴシック" panose="020B0600070205080204" pitchFamily="34" charset="-128"/>
              </a:rPr>
              <a:t> </a:t>
            </a:r>
            <a:r>
              <a:rPr lang="en-US" altLang="en-US" sz="1500" b="1" dirty="0">
                <a:solidFill>
                  <a:schemeClr val="bg1"/>
                </a:solidFill>
                <a:ea typeface="ＭＳ Ｐゴシック" panose="020B0600070205080204" pitchFamily="34" charset="-128"/>
              </a:rPr>
              <a:t>the value of your investment </a:t>
            </a:r>
            <a:r>
              <a:rPr lang="en-US" altLang="en-US" sz="1500" dirty="0">
                <a:solidFill>
                  <a:schemeClr val="bg1"/>
                </a:solidFill>
                <a:ea typeface="ＭＳ Ｐゴシック" panose="020B0600070205080204" pitchFamily="34" charset="-128"/>
              </a:rPr>
              <a:t>through combining new technology and enhancing processes</a:t>
            </a:r>
          </a:p>
        </p:txBody>
      </p:sp>
      <p:grpSp>
        <p:nvGrpSpPr>
          <p:cNvPr id="115718" name="Group 7">
            <a:extLst>
              <a:ext uri="{FF2B5EF4-FFF2-40B4-BE49-F238E27FC236}">
                <a16:creationId xmlns:a16="http://schemas.microsoft.com/office/drawing/2014/main" id="{7C6D3B99-AA81-EA4B-9CE2-1A8E7269886A}"/>
              </a:ext>
            </a:extLst>
          </p:cNvPr>
          <p:cNvGrpSpPr>
            <a:grpSpLocks/>
          </p:cNvGrpSpPr>
          <p:nvPr/>
        </p:nvGrpSpPr>
        <p:grpSpPr bwMode="auto">
          <a:xfrm>
            <a:off x="762000" y="2114550"/>
            <a:ext cx="9788525" cy="701675"/>
            <a:chOff x="761999" y="2419106"/>
            <a:chExt cx="5761669" cy="543770"/>
          </a:xfrm>
        </p:grpSpPr>
        <p:sp>
          <p:nvSpPr>
            <p:cNvPr id="9" name="Content Placeholder 2">
              <a:extLst>
                <a:ext uri="{FF2B5EF4-FFF2-40B4-BE49-F238E27FC236}">
                  <a16:creationId xmlns:a16="http://schemas.microsoft.com/office/drawing/2014/main" id="{C562CBE2-1B47-144F-B369-41AF04EA6F49}"/>
                </a:ext>
              </a:extLst>
            </p:cNvPr>
            <p:cNvSpPr txBox="1">
              <a:spLocks noChangeArrowheads="1"/>
            </p:cNvSpPr>
            <p:nvPr/>
          </p:nvSpPr>
          <p:spPr bwMode="auto">
            <a:xfrm>
              <a:off x="761999" y="2419106"/>
              <a:ext cx="1603475" cy="543770"/>
            </a:xfrm>
            <a:prstGeom prst="rect">
              <a:avLst/>
            </a:prstGeom>
            <a:noFill/>
            <a:ln>
              <a:noFill/>
            </a:ln>
          </p:spPr>
          <p:txBody>
            <a:bodyPr lIns="0" tIns="0" rIns="0" bIns="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609570" eaLnBrk="1" fontAlgn="auto" hangingPunct="1">
                <a:spcBef>
                  <a:spcPts val="600"/>
                </a:spcBef>
                <a:spcAft>
                  <a:spcPts val="0"/>
                </a:spcAft>
                <a:defRPr/>
              </a:pPr>
              <a:r>
                <a:rPr lang="en-US" altLang="en-US" sz="1467" b="1">
                  <a:latin typeface="Verdana"/>
                  <a:ea typeface="ＭＳ Ｐゴシック"/>
                </a:rPr>
                <a:t>Current </a:t>
              </a:r>
              <a:r>
                <a:rPr lang="en-US" altLang="en-US" sz="1467">
                  <a:latin typeface="Verdana"/>
                  <a:ea typeface="ＭＳ Ｐゴシック"/>
                </a:rPr>
                <a:t>configuration</a:t>
              </a:r>
            </a:p>
          </p:txBody>
        </p:sp>
        <p:sp>
          <p:nvSpPr>
            <p:cNvPr id="10" name="Content Placeholder 1">
              <a:extLst>
                <a:ext uri="{FF2B5EF4-FFF2-40B4-BE49-F238E27FC236}">
                  <a16:creationId xmlns:a16="http://schemas.microsoft.com/office/drawing/2014/main" id="{50E4126C-C312-9D4E-A56B-73142FB2FF16}"/>
                </a:ext>
              </a:extLst>
            </p:cNvPr>
            <p:cNvSpPr txBox="1">
              <a:spLocks/>
            </p:cNvSpPr>
            <p:nvPr/>
          </p:nvSpPr>
          <p:spPr>
            <a:xfrm>
              <a:off x="2418736" y="2419106"/>
              <a:ext cx="1602540" cy="543770"/>
            </a:xfrm>
            <a:prstGeom prst="rect">
              <a:avLst/>
            </a:prstGeom>
            <a:solidFill>
              <a:schemeClr val="accent1"/>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tIns="91440" bIns="91440" anchor="ctr"/>
            <a:lstStyle>
              <a:defPPr>
                <a:defRPr lang="en-US"/>
              </a:defPPr>
              <a:lvl1pPr>
                <a:defRPr sz="1200">
                  <a:solidFill>
                    <a:schemeClr val="bg1"/>
                  </a:solidFill>
                  <a:latin typeface="Verdana"/>
                  <a:cs typeface="Verdan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609570" eaLnBrk="1" fontAlgn="auto" hangingPunct="1">
                <a:spcBef>
                  <a:spcPts val="0"/>
                </a:spcBef>
                <a:spcAft>
                  <a:spcPts val="0"/>
                </a:spcAft>
                <a:defRPr/>
              </a:pPr>
              <a:r>
                <a:rPr lang="en-US" sz="1333" b="1" dirty="0">
                  <a:solidFill>
                    <a:srgbClr val="FFFFFF"/>
                  </a:solidFill>
                </a:rPr>
                <a:t>Current equip</a:t>
              </a:r>
            </a:p>
          </p:txBody>
        </p:sp>
        <p:sp>
          <p:nvSpPr>
            <p:cNvPr id="11" name="Content Placeholder 1">
              <a:extLst>
                <a:ext uri="{FF2B5EF4-FFF2-40B4-BE49-F238E27FC236}">
                  <a16:creationId xmlns:a16="http://schemas.microsoft.com/office/drawing/2014/main" id="{8165F74C-6ACA-A040-A24F-387530CA2C5B}"/>
                </a:ext>
              </a:extLst>
            </p:cNvPr>
            <p:cNvSpPr txBox="1">
              <a:spLocks/>
            </p:cNvSpPr>
            <p:nvPr/>
          </p:nvSpPr>
          <p:spPr>
            <a:xfrm>
              <a:off x="4021276" y="2419106"/>
              <a:ext cx="2502392" cy="543770"/>
            </a:xfrm>
            <a:prstGeom prst="rect">
              <a:avLst/>
            </a:prstGeom>
            <a:noFill/>
            <a:ln w="6350" cmpd="sng">
              <a:solidFill>
                <a:schemeClr val="accent4"/>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09570" eaLnBrk="1" fontAlgn="auto" hangingPunct="1">
                <a:spcBef>
                  <a:spcPts val="600"/>
                </a:spcBef>
                <a:spcAft>
                  <a:spcPts val="0"/>
                </a:spcAft>
                <a:defRPr/>
              </a:pPr>
              <a:r>
                <a:rPr lang="en-US" sz="1333">
                  <a:solidFill>
                    <a:srgbClr val="5F6062"/>
                  </a:solidFill>
                  <a:ea typeface="ＭＳ Ｐゴシック" charset="0"/>
                </a:rPr>
                <a:t>Current process</a:t>
              </a:r>
            </a:p>
          </p:txBody>
        </p:sp>
      </p:grpSp>
      <p:grpSp>
        <p:nvGrpSpPr>
          <p:cNvPr id="115719" name="Group 11">
            <a:extLst>
              <a:ext uri="{FF2B5EF4-FFF2-40B4-BE49-F238E27FC236}">
                <a16:creationId xmlns:a16="http://schemas.microsoft.com/office/drawing/2014/main" id="{93FFD3F1-414D-224F-B8AB-0C2990E421E7}"/>
              </a:ext>
            </a:extLst>
          </p:cNvPr>
          <p:cNvGrpSpPr>
            <a:grpSpLocks/>
          </p:cNvGrpSpPr>
          <p:nvPr/>
        </p:nvGrpSpPr>
        <p:grpSpPr bwMode="auto">
          <a:xfrm>
            <a:off x="762000" y="2959100"/>
            <a:ext cx="9910763" cy="962025"/>
            <a:chOff x="571500" y="2168273"/>
            <a:chExt cx="7432828" cy="720936"/>
          </a:xfrm>
        </p:grpSpPr>
        <p:sp>
          <p:nvSpPr>
            <p:cNvPr id="115731" name="Content Placeholder 2">
              <a:extLst>
                <a:ext uri="{FF2B5EF4-FFF2-40B4-BE49-F238E27FC236}">
                  <a16:creationId xmlns:a16="http://schemas.microsoft.com/office/drawing/2014/main" id="{80F7F5BC-8FEE-5749-BA95-8DFBDB2FCA08}"/>
                </a:ext>
              </a:extLst>
            </p:cNvPr>
            <p:cNvSpPr txBox="1">
              <a:spLocks noChangeArrowheads="1"/>
            </p:cNvSpPr>
            <p:nvPr/>
          </p:nvSpPr>
          <p:spPr bwMode="auto">
            <a:xfrm>
              <a:off x="6658898" y="2363480"/>
              <a:ext cx="1345430" cy="52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608013">
                <a:defRPr>
                  <a:solidFill>
                    <a:schemeClr val="tx1"/>
                  </a:solidFill>
                  <a:latin typeface="Verdana" panose="020B0604030504040204" pitchFamily="34" charset="0"/>
                </a:defRPr>
              </a:lvl1pPr>
              <a:lvl2pPr marL="742950" indent="-285750" defTabSz="608013">
                <a:defRPr>
                  <a:solidFill>
                    <a:schemeClr val="tx1"/>
                  </a:solidFill>
                  <a:latin typeface="Verdana" panose="020B0604030504040204" pitchFamily="34" charset="0"/>
                </a:defRPr>
              </a:lvl2pPr>
              <a:lvl3pPr marL="1143000" indent="-228600" defTabSz="608013">
                <a:defRPr>
                  <a:solidFill>
                    <a:schemeClr val="tx1"/>
                  </a:solidFill>
                  <a:latin typeface="Verdana" panose="020B0604030504040204" pitchFamily="34" charset="0"/>
                </a:defRPr>
              </a:lvl3pPr>
              <a:lvl4pPr marL="1600200" indent="-228600" defTabSz="608013">
                <a:defRPr>
                  <a:solidFill>
                    <a:schemeClr val="tx1"/>
                  </a:solidFill>
                  <a:latin typeface="Verdana" panose="020B0604030504040204" pitchFamily="34" charset="0"/>
                </a:defRPr>
              </a:lvl4pPr>
              <a:lvl5pPr marL="2057400" indent="-228600" defTabSz="608013">
                <a:defRPr>
                  <a:solidFill>
                    <a:schemeClr val="tx1"/>
                  </a:solidFill>
                  <a:latin typeface="Verdana" panose="020B0604030504040204" pitchFamily="34" charset="0"/>
                </a:defRPr>
              </a:lvl5pPr>
              <a:lvl6pPr marL="2514600" indent="-228600" defTabSz="608013" fontAlgn="base">
                <a:spcBef>
                  <a:spcPct val="0"/>
                </a:spcBef>
                <a:spcAft>
                  <a:spcPct val="0"/>
                </a:spcAft>
                <a:defRPr>
                  <a:solidFill>
                    <a:schemeClr val="tx1"/>
                  </a:solidFill>
                  <a:latin typeface="Verdana" panose="020B0604030504040204" pitchFamily="34" charset="0"/>
                </a:defRPr>
              </a:lvl6pPr>
              <a:lvl7pPr marL="2971800" indent="-228600" defTabSz="608013" fontAlgn="base">
                <a:spcBef>
                  <a:spcPct val="0"/>
                </a:spcBef>
                <a:spcAft>
                  <a:spcPct val="0"/>
                </a:spcAft>
                <a:defRPr>
                  <a:solidFill>
                    <a:schemeClr val="tx1"/>
                  </a:solidFill>
                  <a:latin typeface="Verdana" panose="020B0604030504040204" pitchFamily="34" charset="0"/>
                </a:defRPr>
              </a:lvl7pPr>
              <a:lvl8pPr marL="3429000" indent="-228600" defTabSz="608013" fontAlgn="base">
                <a:spcBef>
                  <a:spcPct val="0"/>
                </a:spcBef>
                <a:spcAft>
                  <a:spcPct val="0"/>
                </a:spcAft>
                <a:defRPr>
                  <a:solidFill>
                    <a:schemeClr val="tx1"/>
                  </a:solidFill>
                  <a:latin typeface="Verdana" panose="020B0604030504040204" pitchFamily="34" charset="0"/>
                </a:defRPr>
              </a:lvl8pPr>
              <a:lvl9pPr marL="3886200" indent="-228600" defTabSz="608013" fontAlgn="base">
                <a:spcBef>
                  <a:spcPct val="0"/>
                </a:spcBef>
                <a:spcAft>
                  <a:spcPct val="0"/>
                </a:spcAft>
                <a:defRPr>
                  <a:solidFill>
                    <a:schemeClr val="tx1"/>
                  </a:solidFill>
                  <a:latin typeface="Verdana" panose="020B0604030504040204" pitchFamily="34" charset="0"/>
                </a:defRPr>
              </a:lvl9pPr>
            </a:lstStyle>
            <a:p>
              <a:pPr algn="ctr" eaLnBrk="1" hangingPunct="1">
                <a:spcBef>
                  <a:spcPts val="600"/>
                </a:spcBef>
              </a:pPr>
              <a:r>
                <a:rPr lang="en-US" altLang="en-US" sz="1200">
                  <a:solidFill>
                    <a:srgbClr val="5F6062"/>
                  </a:solidFill>
                  <a:ea typeface="ＭＳ Ｐゴシック" panose="020B0600070205080204" pitchFamily="34" charset="-128"/>
                </a:rPr>
                <a:t>Minor improvement</a:t>
              </a:r>
            </a:p>
          </p:txBody>
        </p:sp>
        <p:grpSp>
          <p:nvGrpSpPr>
            <p:cNvPr id="115732" name="Group 12">
              <a:extLst>
                <a:ext uri="{FF2B5EF4-FFF2-40B4-BE49-F238E27FC236}">
                  <a16:creationId xmlns:a16="http://schemas.microsoft.com/office/drawing/2014/main" id="{EB41356B-8E25-2041-B444-7D238497646F}"/>
                </a:ext>
              </a:extLst>
            </p:cNvPr>
            <p:cNvGrpSpPr>
              <a:grpSpLocks/>
            </p:cNvGrpSpPr>
            <p:nvPr/>
          </p:nvGrpSpPr>
          <p:grpSpPr bwMode="auto">
            <a:xfrm>
              <a:off x="571500" y="2168273"/>
              <a:ext cx="7340994" cy="525729"/>
              <a:chOff x="761999" y="3074229"/>
              <a:chExt cx="5787255" cy="543770"/>
            </a:xfrm>
          </p:grpSpPr>
          <p:sp>
            <p:nvSpPr>
              <p:cNvPr id="15" name="Arrow: Left-Right 14">
                <a:extLst>
                  <a:ext uri="{FF2B5EF4-FFF2-40B4-BE49-F238E27FC236}">
                    <a16:creationId xmlns:a16="http://schemas.microsoft.com/office/drawing/2014/main" id="{5B9D2DA7-4901-0345-A3D7-71E934B24884}"/>
                  </a:ext>
                </a:extLst>
              </p:cNvPr>
              <p:cNvSpPr/>
              <p:nvPr/>
            </p:nvSpPr>
            <p:spPr>
              <a:xfrm>
                <a:off x="5597643" y="3212044"/>
                <a:ext cx="951736" cy="268246"/>
              </a:xfrm>
              <a:prstGeom prst="leftRightArrow">
                <a:avLst/>
              </a:prstGeom>
              <a:solidFill>
                <a:schemeClr val="accent1"/>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lIns="182880" anchor="ctr"/>
              <a:lstStyle>
                <a:lvl1pPr defTabSz="608013">
                  <a:defRPr>
                    <a:solidFill>
                      <a:schemeClr val="tx1"/>
                    </a:solidFill>
                    <a:latin typeface="Verdana" panose="020B0604030504040204" pitchFamily="34" charset="0"/>
                  </a:defRPr>
                </a:lvl1pPr>
                <a:lvl2pPr marL="742950" indent="-285750" defTabSz="608013">
                  <a:defRPr>
                    <a:solidFill>
                      <a:schemeClr val="tx1"/>
                    </a:solidFill>
                    <a:latin typeface="Verdana" panose="020B0604030504040204" pitchFamily="34" charset="0"/>
                  </a:defRPr>
                </a:lvl2pPr>
                <a:lvl3pPr marL="1143000" indent="-228600" defTabSz="608013">
                  <a:defRPr>
                    <a:solidFill>
                      <a:schemeClr val="tx1"/>
                    </a:solidFill>
                    <a:latin typeface="Verdana" panose="020B0604030504040204" pitchFamily="34" charset="0"/>
                  </a:defRPr>
                </a:lvl3pPr>
                <a:lvl4pPr marL="1600200" indent="-228600" defTabSz="608013">
                  <a:defRPr>
                    <a:solidFill>
                      <a:schemeClr val="tx1"/>
                    </a:solidFill>
                    <a:latin typeface="Verdana" panose="020B0604030504040204" pitchFamily="34" charset="0"/>
                  </a:defRPr>
                </a:lvl4pPr>
                <a:lvl5pPr marL="2057400" indent="-228600" defTabSz="608013">
                  <a:defRPr>
                    <a:solidFill>
                      <a:schemeClr val="tx1"/>
                    </a:solidFill>
                    <a:latin typeface="Verdana" panose="020B0604030504040204" pitchFamily="34" charset="0"/>
                  </a:defRPr>
                </a:lvl5pPr>
                <a:lvl6pPr marL="2514600" indent="-228600" defTabSz="608013" fontAlgn="base">
                  <a:spcBef>
                    <a:spcPct val="0"/>
                  </a:spcBef>
                  <a:spcAft>
                    <a:spcPct val="0"/>
                  </a:spcAft>
                  <a:defRPr>
                    <a:solidFill>
                      <a:schemeClr val="tx1"/>
                    </a:solidFill>
                    <a:latin typeface="Verdana" panose="020B0604030504040204" pitchFamily="34" charset="0"/>
                  </a:defRPr>
                </a:lvl6pPr>
                <a:lvl7pPr marL="2971800" indent="-228600" defTabSz="608013" fontAlgn="base">
                  <a:spcBef>
                    <a:spcPct val="0"/>
                  </a:spcBef>
                  <a:spcAft>
                    <a:spcPct val="0"/>
                  </a:spcAft>
                  <a:defRPr>
                    <a:solidFill>
                      <a:schemeClr val="tx1"/>
                    </a:solidFill>
                    <a:latin typeface="Verdana" panose="020B0604030504040204" pitchFamily="34" charset="0"/>
                  </a:defRPr>
                </a:lvl7pPr>
                <a:lvl8pPr marL="3429000" indent="-228600" defTabSz="608013" fontAlgn="base">
                  <a:spcBef>
                    <a:spcPct val="0"/>
                  </a:spcBef>
                  <a:spcAft>
                    <a:spcPct val="0"/>
                  </a:spcAft>
                  <a:defRPr>
                    <a:solidFill>
                      <a:schemeClr val="tx1"/>
                    </a:solidFill>
                    <a:latin typeface="Verdana" panose="020B0604030504040204" pitchFamily="34" charset="0"/>
                  </a:defRPr>
                </a:lvl8pPr>
                <a:lvl9pPr marL="3886200" indent="-228600" defTabSz="608013" fontAlgn="base">
                  <a:spcBef>
                    <a:spcPct val="0"/>
                  </a:spcBef>
                  <a:spcAft>
                    <a:spcPct val="0"/>
                  </a:spcAft>
                  <a:defRPr>
                    <a:solidFill>
                      <a:schemeClr val="tx1"/>
                    </a:solidFill>
                    <a:latin typeface="Verdana" panose="020B0604030504040204" pitchFamily="34" charset="0"/>
                  </a:defRPr>
                </a:lvl9pPr>
              </a:lstStyle>
              <a:p>
                <a:pPr eaLnBrk="1" hangingPunct="1"/>
                <a:endParaRPr lang="en-US" altLang="en-US" sz="1400">
                  <a:solidFill>
                    <a:srgbClr val="5F6062"/>
                  </a:solidFill>
                  <a:ea typeface="Verdana" panose="020B0604030504040204" pitchFamily="34" charset="0"/>
                  <a:cs typeface="Verdana" panose="020B0604030504040204" pitchFamily="34" charset="0"/>
                </a:endParaRPr>
              </a:p>
            </p:txBody>
          </p:sp>
          <p:sp>
            <p:nvSpPr>
              <p:cNvPr id="16" name="Content Placeholder 2">
                <a:extLst>
                  <a:ext uri="{FF2B5EF4-FFF2-40B4-BE49-F238E27FC236}">
                    <a16:creationId xmlns:a16="http://schemas.microsoft.com/office/drawing/2014/main" id="{AADA6A03-A53E-204D-8E48-A6D774BD4A1E}"/>
                  </a:ext>
                </a:extLst>
              </p:cNvPr>
              <p:cNvSpPr txBox="1">
                <a:spLocks noChangeArrowheads="1"/>
              </p:cNvSpPr>
              <p:nvPr/>
            </p:nvSpPr>
            <p:spPr bwMode="auto">
              <a:xfrm>
                <a:off x="761999" y="3074229"/>
                <a:ext cx="1604060" cy="543875"/>
              </a:xfrm>
              <a:prstGeom prst="rect">
                <a:avLst/>
              </a:prstGeom>
              <a:noFill/>
              <a:ln>
                <a:noFill/>
              </a:ln>
            </p:spPr>
            <p:txBody>
              <a:bodyPr lIns="0" tIns="0" rIns="0" bIns="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609570" eaLnBrk="1" fontAlgn="auto" hangingPunct="1">
                  <a:spcBef>
                    <a:spcPts val="600"/>
                  </a:spcBef>
                  <a:spcAft>
                    <a:spcPts val="0"/>
                  </a:spcAft>
                  <a:defRPr/>
                </a:pPr>
                <a:r>
                  <a:rPr lang="en-US" altLang="en-US" sz="1467">
                    <a:latin typeface="Verdana"/>
                    <a:ea typeface="ＭＳ Ｐゴシック"/>
                  </a:rPr>
                  <a:t>New</a:t>
                </a:r>
                <a:r>
                  <a:rPr lang="en-US" altLang="en-US" sz="1467" b="1">
                    <a:latin typeface="Verdana"/>
                    <a:ea typeface="ＭＳ Ｐゴシック"/>
                  </a:rPr>
                  <a:t> equipment</a:t>
                </a:r>
              </a:p>
            </p:txBody>
          </p:sp>
          <p:sp>
            <p:nvSpPr>
              <p:cNvPr id="17" name="Content Placeholder 1">
                <a:extLst>
                  <a:ext uri="{FF2B5EF4-FFF2-40B4-BE49-F238E27FC236}">
                    <a16:creationId xmlns:a16="http://schemas.microsoft.com/office/drawing/2014/main" id="{C6758F0E-21EF-554A-9213-4F118A03B4B9}"/>
                  </a:ext>
                </a:extLst>
              </p:cNvPr>
              <p:cNvSpPr txBox="1">
                <a:spLocks/>
              </p:cNvSpPr>
              <p:nvPr/>
            </p:nvSpPr>
            <p:spPr>
              <a:xfrm>
                <a:off x="2418620" y="3074229"/>
                <a:ext cx="855060" cy="543875"/>
              </a:xfrm>
              <a:prstGeom prst="rect">
                <a:avLst/>
              </a:prstGeom>
              <a:solidFill>
                <a:schemeClr val="accent1"/>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tIns="91440" bIns="91440" anchor="ctr"/>
              <a:lstStyle>
                <a:defPPr>
                  <a:defRPr lang="en-US"/>
                </a:defPPr>
                <a:lvl1pPr>
                  <a:defRPr sz="1200">
                    <a:solidFill>
                      <a:schemeClr val="bg1"/>
                    </a:solidFill>
                    <a:latin typeface="Verdana"/>
                    <a:cs typeface="Verdan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609570" eaLnBrk="1" fontAlgn="auto" hangingPunct="1">
                  <a:spcBef>
                    <a:spcPts val="0"/>
                  </a:spcBef>
                  <a:spcAft>
                    <a:spcPts val="0"/>
                  </a:spcAft>
                  <a:defRPr/>
                </a:pPr>
                <a:r>
                  <a:rPr lang="en-US" sz="1333" b="1" dirty="0">
                    <a:solidFill>
                      <a:srgbClr val="FFFFFF"/>
                    </a:solidFill>
                  </a:rPr>
                  <a:t>New equip</a:t>
                </a:r>
              </a:p>
            </p:txBody>
          </p:sp>
          <p:sp>
            <p:nvSpPr>
              <p:cNvPr id="18" name="Content Placeholder 1">
                <a:extLst>
                  <a:ext uri="{FF2B5EF4-FFF2-40B4-BE49-F238E27FC236}">
                    <a16:creationId xmlns:a16="http://schemas.microsoft.com/office/drawing/2014/main" id="{22FB9832-52B2-6947-9533-34B0CC2F27B5}"/>
                  </a:ext>
                </a:extLst>
              </p:cNvPr>
              <p:cNvSpPr txBox="1">
                <a:spLocks/>
              </p:cNvSpPr>
              <p:nvPr/>
            </p:nvSpPr>
            <p:spPr>
              <a:xfrm>
                <a:off x="3273681" y="3074229"/>
                <a:ext cx="2147506" cy="543875"/>
              </a:xfrm>
              <a:prstGeom prst="rect">
                <a:avLst/>
              </a:prstGeom>
              <a:noFill/>
              <a:ln w="6350" cmpd="sng">
                <a:solidFill>
                  <a:schemeClr val="accent4"/>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09570" eaLnBrk="1" fontAlgn="auto" hangingPunct="1">
                  <a:spcBef>
                    <a:spcPts val="600"/>
                  </a:spcBef>
                  <a:spcAft>
                    <a:spcPts val="0"/>
                  </a:spcAft>
                  <a:defRPr/>
                </a:pPr>
                <a:r>
                  <a:rPr lang="en-US" sz="1333">
                    <a:solidFill>
                      <a:srgbClr val="5F6062"/>
                    </a:solidFill>
                    <a:ea typeface="ＭＳ Ｐゴシック" charset="0"/>
                  </a:rPr>
                  <a:t>Current process</a:t>
                </a:r>
              </a:p>
            </p:txBody>
          </p:sp>
        </p:grpSp>
      </p:grpSp>
      <p:grpSp>
        <p:nvGrpSpPr>
          <p:cNvPr id="115720" name="Group 18">
            <a:extLst>
              <a:ext uri="{FF2B5EF4-FFF2-40B4-BE49-F238E27FC236}">
                <a16:creationId xmlns:a16="http://schemas.microsoft.com/office/drawing/2014/main" id="{E2164B3E-6322-F244-8ABF-04470B31BCC9}"/>
              </a:ext>
            </a:extLst>
          </p:cNvPr>
          <p:cNvGrpSpPr>
            <a:grpSpLocks/>
          </p:cNvGrpSpPr>
          <p:nvPr/>
        </p:nvGrpSpPr>
        <p:grpSpPr bwMode="auto">
          <a:xfrm>
            <a:off x="762000" y="3875088"/>
            <a:ext cx="9788525" cy="914400"/>
            <a:chOff x="571499" y="2854619"/>
            <a:chExt cx="7340975" cy="686346"/>
          </a:xfrm>
        </p:grpSpPr>
        <p:grpSp>
          <p:nvGrpSpPr>
            <p:cNvPr id="115725" name="Group 19">
              <a:extLst>
                <a:ext uri="{FF2B5EF4-FFF2-40B4-BE49-F238E27FC236}">
                  <a16:creationId xmlns:a16="http://schemas.microsoft.com/office/drawing/2014/main" id="{FA3858D6-7A9E-A640-ABB5-CF4538AA1E18}"/>
                </a:ext>
              </a:extLst>
            </p:cNvPr>
            <p:cNvGrpSpPr>
              <a:grpSpLocks/>
            </p:cNvGrpSpPr>
            <p:nvPr/>
          </p:nvGrpSpPr>
          <p:grpSpPr bwMode="auto">
            <a:xfrm>
              <a:off x="571499" y="2854619"/>
              <a:ext cx="7340975" cy="525729"/>
              <a:chOff x="761999" y="3784128"/>
              <a:chExt cx="5787254" cy="543770"/>
            </a:xfrm>
          </p:grpSpPr>
          <p:sp>
            <p:nvSpPr>
              <p:cNvPr id="22" name="Content Placeholder 2">
                <a:extLst>
                  <a:ext uri="{FF2B5EF4-FFF2-40B4-BE49-F238E27FC236}">
                    <a16:creationId xmlns:a16="http://schemas.microsoft.com/office/drawing/2014/main" id="{34E7FF5D-15FC-AF40-883F-53F3CEC74A4F}"/>
                  </a:ext>
                </a:extLst>
              </p:cNvPr>
              <p:cNvSpPr txBox="1">
                <a:spLocks noChangeArrowheads="1"/>
              </p:cNvSpPr>
              <p:nvPr/>
            </p:nvSpPr>
            <p:spPr bwMode="auto">
              <a:xfrm>
                <a:off x="761999" y="3784128"/>
                <a:ext cx="1604025" cy="543516"/>
              </a:xfrm>
              <a:prstGeom prst="rect">
                <a:avLst/>
              </a:prstGeom>
              <a:noFill/>
              <a:ln>
                <a:noFill/>
              </a:ln>
            </p:spPr>
            <p:txBody>
              <a:bodyPr lIns="0" tIns="0" rIns="0" bIns="0"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609570" eaLnBrk="1" fontAlgn="auto" hangingPunct="1">
                  <a:spcBef>
                    <a:spcPts val="600"/>
                  </a:spcBef>
                  <a:spcAft>
                    <a:spcPts val="0"/>
                  </a:spcAft>
                  <a:defRPr/>
                </a:pPr>
                <a:r>
                  <a:rPr lang="en-US" altLang="en-US" sz="1467">
                    <a:latin typeface="Verdana"/>
                    <a:ea typeface="ＭＳ Ｐゴシック"/>
                  </a:rPr>
                  <a:t>New</a:t>
                </a:r>
                <a:r>
                  <a:rPr lang="en-US" altLang="en-US" sz="1467" b="1">
                    <a:latin typeface="Verdana"/>
                    <a:ea typeface="ＭＳ Ｐゴシック"/>
                  </a:rPr>
                  <a:t> process</a:t>
                </a:r>
                <a:br>
                  <a:rPr lang="en-US" altLang="en-US" sz="1467" b="1">
                    <a:latin typeface="Verdana"/>
                    <a:ea typeface="ＭＳ Ｐゴシック" charset="0"/>
                  </a:rPr>
                </a:br>
                <a:r>
                  <a:rPr lang="en-US" altLang="en-US" sz="1467">
                    <a:latin typeface="Verdana"/>
                    <a:ea typeface="ＭＳ Ｐゴシック"/>
                  </a:rPr>
                  <a:t>and</a:t>
                </a:r>
                <a:r>
                  <a:rPr lang="en-US" altLang="en-US" sz="1467" b="1">
                    <a:latin typeface="Verdana"/>
                    <a:ea typeface="ＭＳ Ｐゴシック"/>
                  </a:rPr>
                  <a:t> equipment</a:t>
                </a:r>
              </a:p>
            </p:txBody>
          </p:sp>
          <p:sp>
            <p:nvSpPr>
              <p:cNvPr id="23" name="Content Placeholder 1">
                <a:extLst>
                  <a:ext uri="{FF2B5EF4-FFF2-40B4-BE49-F238E27FC236}">
                    <a16:creationId xmlns:a16="http://schemas.microsoft.com/office/drawing/2014/main" id="{36A9B16D-CB33-F64A-8026-D01ABBBFB27C}"/>
                  </a:ext>
                </a:extLst>
              </p:cNvPr>
              <p:cNvSpPr txBox="1">
                <a:spLocks/>
              </p:cNvSpPr>
              <p:nvPr/>
            </p:nvSpPr>
            <p:spPr>
              <a:xfrm>
                <a:off x="2418584" y="3784128"/>
                <a:ext cx="844718" cy="543516"/>
              </a:xfrm>
              <a:prstGeom prst="rect">
                <a:avLst/>
              </a:prstGeom>
              <a:solidFill>
                <a:schemeClr val="accent1"/>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tIns="91440" bIns="91440" anchor="ctr"/>
              <a:lstStyle>
                <a:defPPr>
                  <a:defRPr lang="en-US"/>
                </a:defPPr>
                <a:lvl1pPr>
                  <a:defRPr sz="1200">
                    <a:solidFill>
                      <a:schemeClr val="bg1"/>
                    </a:solidFill>
                    <a:latin typeface="Verdana"/>
                    <a:cs typeface="Verdan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609570" eaLnBrk="1" fontAlgn="auto" hangingPunct="1">
                  <a:spcBef>
                    <a:spcPts val="0"/>
                  </a:spcBef>
                  <a:spcAft>
                    <a:spcPts val="0"/>
                  </a:spcAft>
                  <a:defRPr/>
                </a:pPr>
                <a:r>
                  <a:rPr lang="en-US" sz="1333" b="1" dirty="0">
                    <a:solidFill>
                      <a:srgbClr val="FFFFFF"/>
                    </a:solidFill>
                  </a:rPr>
                  <a:t>New equip</a:t>
                </a:r>
              </a:p>
            </p:txBody>
          </p:sp>
          <p:sp>
            <p:nvSpPr>
              <p:cNvPr id="24" name="Content Placeholder 1">
                <a:extLst>
                  <a:ext uri="{FF2B5EF4-FFF2-40B4-BE49-F238E27FC236}">
                    <a16:creationId xmlns:a16="http://schemas.microsoft.com/office/drawing/2014/main" id="{1D9EA1EF-86CA-6049-9791-010C84F8C8FF}"/>
                  </a:ext>
                </a:extLst>
              </p:cNvPr>
              <p:cNvSpPr txBox="1">
                <a:spLocks/>
              </p:cNvSpPr>
              <p:nvPr/>
            </p:nvSpPr>
            <p:spPr>
              <a:xfrm>
                <a:off x="3263302" y="3784128"/>
                <a:ext cx="1056836" cy="543516"/>
              </a:xfrm>
              <a:prstGeom prst="rect">
                <a:avLst/>
              </a:prstGeom>
              <a:noFill/>
              <a:ln w="6350" cmpd="sng">
                <a:solidFill>
                  <a:schemeClr val="accent4"/>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09570" eaLnBrk="1" fontAlgn="auto" hangingPunct="1">
                  <a:spcBef>
                    <a:spcPts val="600"/>
                  </a:spcBef>
                  <a:spcAft>
                    <a:spcPts val="0"/>
                  </a:spcAft>
                  <a:defRPr/>
                </a:pPr>
                <a:r>
                  <a:rPr lang="en-US" sz="1333">
                    <a:solidFill>
                      <a:srgbClr val="5F6062"/>
                    </a:solidFill>
                    <a:ea typeface="ＭＳ Ｐゴシック" charset="0"/>
                  </a:rPr>
                  <a:t>New process</a:t>
                </a:r>
              </a:p>
            </p:txBody>
          </p:sp>
          <p:sp>
            <p:nvSpPr>
              <p:cNvPr id="25" name="Arrow: Left-Right 24">
                <a:extLst>
                  <a:ext uri="{FF2B5EF4-FFF2-40B4-BE49-F238E27FC236}">
                    <a16:creationId xmlns:a16="http://schemas.microsoft.com/office/drawing/2014/main" id="{22CEB486-49C8-B24C-96D5-1CCA5BA5DB88}"/>
                  </a:ext>
                </a:extLst>
              </p:cNvPr>
              <p:cNvSpPr/>
              <p:nvPr/>
            </p:nvSpPr>
            <p:spPr>
              <a:xfrm>
                <a:off x="4531317" y="3920931"/>
                <a:ext cx="2017936" cy="269910"/>
              </a:xfrm>
              <a:prstGeom prst="leftRightArrow">
                <a:avLst>
                  <a:gd name="adj1" fmla="val 52632"/>
                  <a:gd name="adj2" fmla="val 73684"/>
                </a:avLst>
              </a:prstGeom>
              <a:solidFill>
                <a:schemeClr val="accent1"/>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lIns="182880" anchor="ctr"/>
              <a:lstStyle>
                <a:lvl1pPr defTabSz="608013">
                  <a:defRPr>
                    <a:solidFill>
                      <a:schemeClr val="tx1"/>
                    </a:solidFill>
                    <a:latin typeface="Verdana" panose="020B0604030504040204" pitchFamily="34" charset="0"/>
                  </a:defRPr>
                </a:lvl1pPr>
                <a:lvl2pPr marL="742950" indent="-285750" defTabSz="608013">
                  <a:defRPr>
                    <a:solidFill>
                      <a:schemeClr val="tx1"/>
                    </a:solidFill>
                    <a:latin typeface="Verdana" panose="020B0604030504040204" pitchFamily="34" charset="0"/>
                  </a:defRPr>
                </a:lvl2pPr>
                <a:lvl3pPr marL="1143000" indent="-228600" defTabSz="608013">
                  <a:defRPr>
                    <a:solidFill>
                      <a:schemeClr val="tx1"/>
                    </a:solidFill>
                    <a:latin typeface="Verdana" panose="020B0604030504040204" pitchFamily="34" charset="0"/>
                  </a:defRPr>
                </a:lvl3pPr>
                <a:lvl4pPr marL="1600200" indent="-228600" defTabSz="608013">
                  <a:defRPr>
                    <a:solidFill>
                      <a:schemeClr val="tx1"/>
                    </a:solidFill>
                    <a:latin typeface="Verdana" panose="020B0604030504040204" pitchFamily="34" charset="0"/>
                  </a:defRPr>
                </a:lvl4pPr>
                <a:lvl5pPr marL="2057400" indent="-228600" defTabSz="608013">
                  <a:defRPr>
                    <a:solidFill>
                      <a:schemeClr val="tx1"/>
                    </a:solidFill>
                    <a:latin typeface="Verdana" panose="020B0604030504040204" pitchFamily="34" charset="0"/>
                  </a:defRPr>
                </a:lvl5pPr>
                <a:lvl6pPr marL="2514600" indent="-228600" defTabSz="608013" fontAlgn="base">
                  <a:spcBef>
                    <a:spcPct val="0"/>
                  </a:spcBef>
                  <a:spcAft>
                    <a:spcPct val="0"/>
                  </a:spcAft>
                  <a:defRPr>
                    <a:solidFill>
                      <a:schemeClr val="tx1"/>
                    </a:solidFill>
                    <a:latin typeface="Verdana" panose="020B0604030504040204" pitchFamily="34" charset="0"/>
                  </a:defRPr>
                </a:lvl6pPr>
                <a:lvl7pPr marL="2971800" indent="-228600" defTabSz="608013" fontAlgn="base">
                  <a:spcBef>
                    <a:spcPct val="0"/>
                  </a:spcBef>
                  <a:spcAft>
                    <a:spcPct val="0"/>
                  </a:spcAft>
                  <a:defRPr>
                    <a:solidFill>
                      <a:schemeClr val="tx1"/>
                    </a:solidFill>
                    <a:latin typeface="Verdana" panose="020B0604030504040204" pitchFamily="34" charset="0"/>
                  </a:defRPr>
                </a:lvl7pPr>
                <a:lvl8pPr marL="3429000" indent="-228600" defTabSz="608013" fontAlgn="base">
                  <a:spcBef>
                    <a:spcPct val="0"/>
                  </a:spcBef>
                  <a:spcAft>
                    <a:spcPct val="0"/>
                  </a:spcAft>
                  <a:defRPr>
                    <a:solidFill>
                      <a:schemeClr val="tx1"/>
                    </a:solidFill>
                    <a:latin typeface="Verdana" panose="020B0604030504040204" pitchFamily="34" charset="0"/>
                  </a:defRPr>
                </a:lvl8pPr>
                <a:lvl9pPr marL="3886200" indent="-228600" defTabSz="608013" fontAlgn="base">
                  <a:spcBef>
                    <a:spcPct val="0"/>
                  </a:spcBef>
                  <a:spcAft>
                    <a:spcPct val="0"/>
                  </a:spcAft>
                  <a:defRPr>
                    <a:solidFill>
                      <a:schemeClr val="tx1"/>
                    </a:solidFill>
                    <a:latin typeface="Verdana" panose="020B0604030504040204" pitchFamily="34" charset="0"/>
                  </a:defRPr>
                </a:lvl9pPr>
              </a:lstStyle>
              <a:p>
                <a:pPr eaLnBrk="1" hangingPunct="1"/>
                <a:endParaRPr lang="en-US" altLang="en-US" sz="1400">
                  <a:solidFill>
                    <a:srgbClr val="5F6062"/>
                  </a:solidFill>
                  <a:ea typeface="Verdana" panose="020B0604030504040204" pitchFamily="34" charset="0"/>
                  <a:cs typeface="Verdana" panose="020B0604030504040204" pitchFamily="34" charset="0"/>
                </a:endParaRPr>
              </a:p>
            </p:txBody>
          </p:sp>
        </p:grpSp>
        <p:sp>
          <p:nvSpPr>
            <p:cNvPr id="115726" name="Content Placeholder 2">
              <a:extLst>
                <a:ext uri="{FF2B5EF4-FFF2-40B4-BE49-F238E27FC236}">
                  <a16:creationId xmlns:a16="http://schemas.microsoft.com/office/drawing/2014/main" id="{2E1E1B09-8134-6A4D-AEED-D8D6D53181EF}"/>
                </a:ext>
              </a:extLst>
            </p:cNvPr>
            <p:cNvSpPr txBox="1">
              <a:spLocks noChangeArrowheads="1"/>
            </p:cNvSpPr>
            <p:nvPr/>
          </p:nvSpPr>
          <p:spPr bwMode="auto">
            <a:xfrm>
              <a:off x="6024609" y="3015236"/>
              <a:ext cx="1783068" cy="52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608013">
                <a:defRPr>
                  <a:solidFill>
                    <a:schemeClr val="tx1"/>
                  </a:solidFill>
                  <a:latin typeface="Verdana" panose="020B0604030504040204" pitchFamily="34" charset="0"/>
                </a:defRPr>
              </a:lvl1pPr>
              <a:lvl2pPr marL="742950" indent="-285750" defTabSz="608013">
                <a:defRPr>
                  <a:solidFill>
                    <a:schemeClr val="tx1"/>
                  </a:solidFill>
                  <a:latin typeface="Verdana" panose="020B0604030504040204" pitchFamily="34" charset="0"/>
                </a:defRPr>
              </a:lvl2pPr>
              <a:lvl3pPr marL="1143000" indent="-228600" defTabSz="608013">
                <a:defRPr>
                  <a:solidFill>
                    <a:schemeClr val="tx1"/>
                  </a:solidFill>
                  <a:latin typeface="Verdana" panose="020B0604030504040204" pitchFamily="34" charset="0"/>
                </a:defRPr>
              </a:lvl3pPr>
              <a:lvl4pPr marL="1600200" indent="-228600" defTabSz="608013">
                <a:defRPr>
                  <a:solidFill>
                    <a:schemeClr val="tx1"/>
                  </a:solidFill>
                  <a:latin typeface="Verdana" panose="020B0604030504040204" pitchFamily="34" charset="0"/>
                </a:defRPr>
              </a:lvl4pPr>
              <a:lvl5pPr marL="2057400" indent="-228600" defTabSz="608013">
                <a:defRPr>
                  <a:solidFill>
                    <a:schemeClr val="tx1"/>
                  </a:solidFill>
                  <a:latin typeface="Verdana" panose="020B0604030504040204" pitchFamily="34" charset="0"/>
                </a:defRPr>
              </a:lvl5pPr>
              <a:lvl6pPr marL="2514600" indent="-228600" defTabSz="608013" fontAlgn="base">
                <a:spcBef>
                  <a:spcPct val="0"/>
                </a:spcBef>
                <a:spcAft>
                  <a:spcPct val="0"/>
                </a:spcAft>
                <a:defRPr>
                  <a:solidFill>
                    <a:schemeClr val="tx1"/>
                  </a:solidFill>
                  <a:latin typeface="Verdana" panose="020B0604030504040204" pitchFamily="34" charset="0"/>
                </a:defRPr>
              </a:lvl6pPr>
              <a:lvl7pPr marL="2971800" indent="-228600" defTabSz="608013" fontAlgn="base">
                <a:spcBef>
                  <a:spcPct val="0"/>
                </a:spcBef>
                <a:spcAft>
                  <a:spcPct val="0"/>
                </a:spcAft>
                <a:defRPr>
                  <a:solidFill>
                    <a:schemeClr val="tx1"/>
                  </a:solidFill>
                  <a:latin typeface="Verdana" panose="020B0604030504040204" pitchFamily="34" charset="0"/>
                </a:defRPr>
              </a:lvl7pPr>
              <a:lvl8pPr marL="3429000" indent="-228600" defTabSz="608013" fontAlgn="base">
                <a:spcBef>
                  <a:spcPct val="0"/>
                </a:spcBef>
                <a:spcAft>
                  <a:spcPct val="0"/>
                </a:spcAft>
                <a:defRPr>
                  <a:solidFill>
                    <a:schemeClr val="tx1"/>
                  </a:solidFill>
                  <a:latin typeface="Verdana" panose="020B0604030504040204" pitchFamily="34" charset="0"/>
                </a:defRPr>
              </a:lvl8pPr>
              <a:lvl9pPr marL="3886200" indent="-228600" defTabSz="608013" fontAlgn="base">
                <a:spcBef>
                  <a:spcPct val="0"/>
                </a:spcBef>
                <a:spcAft>
                  <a:spcPct val="0"/>
                </a:spcAft>
                <a:defRPr>
                  <a:solidFill>
                    <a:schemeClr val="tx1"/>
                  </a:solidFill>
                  <a:latin typeface="Verdana" panose="020B0604030504040204" pitchFamily="34" charset="0"/>
                </a:defRPr>
              </a:lvl9pPr>
            </a:lstStyle>
            <a:p>
              <a:pPr eaLnBrk="1" hangingPunct="1">
                <a:spcBef>
                  <a:spcPts val="600"/>
                </a:spcBef>
              </a:pPr>
              <a:r>
                <a:rPr lang="en-US" altLang="en-US" sz="1200">
                  <a:solidFill>
                    <a:srgbClr val="5F6062"/>
                  </a:solidFill>
                  <a:ea typeface="ＭＳ Ｐゴシック" panose="020B0600070205080204" pitchFamily="34" charset="-128"/>
                </a:rPr>
                <a:t>Larger improvement</a:t>
              </a:r>
            </a:p>
          </p:txBody>
        </p:sp>
      </p:grpSp>
      <p:cxnSp>
        <p:nvCxnSpPr>
          <p:cNvPr id="26" name="Straight Connector 25">
            <a:extLst>
              <a:ext uri="{FF2B5EF4-FFF2-40B4-BE49-F238E27FC236}">
                <a16:creationId xmlns:a16="http://schemas.microsoft.com/office/drawing/2014/main" id="{8AC4F4B2-B2D6-9743-B212-39AD92EDE796}"/>
              </a:ext>
            </a:extLst>
          </p:cNvPr>
          <p:cNvCxnSpPr>
            <a:cxnSpLocks/>
          </p:cNvCxnSpPr>
          <p:nvPr/>
        </p:nvCxnSpPr>
        <p:spPr>
          <a:xfrm>
            <a:off x="10858500" y="2151063"/>
            <a:ext cx="0" cy="2460625"/>
          </a:xfrm>
          <a:prstGeom prst="line">
            <a:avLst/>
          </a:prstGeom>
          <a:ln w="50800"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sp>
        <p:nvSpPr>
          <p:cNvPr id="115722" name="Title 1">
            <a:extLst>
              <a:ext uri="{FF2B5EF4-FFF2-40B4-BE49-F238E27FC236}">
                <a16:creationId xmlns:a16="http://schemas.microsoft.com/office/drawing/2014/main" id="{B9D23A9C-624D-E548-A6F9-D7D8DB9926F0}"/>
              </a:ext>
            </a:extLst>
          </p:cNvPr>
          <p:cNvSpPr>
            <a:spLocks noGrp="1" noChangeArrowheads="1"/>
          </p:cNvSpPr>
          <p:nvPr>
            <p:ph type="title"/>
          </p:nvPr>
        </p:nvSpPr>
        <p:spPr bwMode="auto">
          <a:xfrm>
            <a:off x="609600" y="0"/>
            <a:ext cx="10972800" cy="1058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bIns="45720" numCol="1" compatLnSpc="1">
            <a:prstTxWarp prst="textNoShape">
              <a:avLst/>
            </a:prstTxWarp>
          </a:bodyPr>
          <a:lstStyle/>
          <a:p>
            <a:r>
              <a:rPr lang="en-US" altLang="en-US" sz="2800" dirty="0" err="1">
                <a:latin typeface="Verdana" panose="020B0604030504040204" pitchFamily="34" charset="0"/>
                <a:ea typeface="ＭＳ Ｐゴシック" panose="020B0600070205080204" pitchFamily="34" charset="-128"/>
              </a:rPr>
              <a:t>Maximising</a:t>
            </a:r>
            <a:r>
              <a:rPr lang="en-US" altLang="en-US" sz="2800" dirty="0">
                <a:latin typeface="Verdana" panose="020B0604030504040204" pitchFamily="34" charset="0"/>
                <a:ea typeface="ＭＳ Ｐゴシック" panose="020B0600070205080204" pitchFamily="34" charset="-128"/>
              </a:rPr>
              <a:t> the value of automation</a:t>
            </a:r>
          </a:p>
        </p:txBody>
      </p:sp>
      <p:sp>
        <p:nvSpPr>
          <p:cNvPr id="28" name="TextBox 27">
            <a:extLst>
              <a:ext uri="{FF2B5EF4-FFF2-40B4-BE49-F238E27FC236}">
                <a16:creationId xmlns:a16="http://schemas.microsoft.com/office/drawing/2014/main" id="{CF54F1B5-14DB-174D-919F-303156536D5A}"/>
              </a:ext>
            </a:extLst>
          </p:cNvPr>
          <p:cNvSpPr txBox="1"/>
          <p:nvPr/>
        </p:nvSpPr>
        <p:spPr>
          <a:xfrm>
            <a:off x="504825" y="6635750"/>
            <a:ext cx="10768013" cy="214313"/>
          </a:xfrm>
          <a:prstGeom prst="rect">
            <a:avLst/>
          </a:prstGeom>
          <a:noFill/>
        </p:spPr>
        <p:txBody>
          <a:bodyPr>
            <a:spAutoFit/>
          </a:bodyPr>
          <a:lstStyle/>
          <a:p>
            <a:pPr eaLnBrk="1" fontAlgn="auto" hangingPunct="1">
              <a:spcBef>
                <a:spcPts val="0"/>
              </a:spcBef>
              <a:spcAft>
                <a:spcPts val="0"/>
              </a:spcAft>
              <a:defRPr/>
            </a:pPr>
            <a:r>
              <a:rPr lang="en-US" sz="800" dirty="0">
                <a:solidFill>
                  <a:schemeClr val="bg1">
                    <a:lumMod val="75000"/>
                  </a:schemeClr>
                </a:solidFill>
                <a:latin typeface="Verdana"/>
                <a:cs typeface="Verdana"/>
              </a:rPr>
              <a:t>© 2022 BD. BD, the BD Logo and </a:t>
            </a:r>
            <a:r>
              <a:rPr lang="en-US" sz="800" dirty="0" err="1">
                <a:solidFill>
                  <a:schemeClr val="bg1">
                    <a:lumMod val="75000"/>
                  </a:schemeClr>
                </a:solidFill>
                <a:latin typeface="Verdana"/>
                <a:cs typeface="Verdana"/>
              </a:rPr>
              <a:t>Kiestra</a:t>
            </a:r>
            <a:r>
              <a:rPr lang="en-US" sz="800" dirty="0">
                <a:solidFill>
                  <a:schemeClr val="bg1">
                    <a:lumMod val="75000"/>
                  </a:schemeClr>
                </a:solidFill>
                <a:latin typeface="Verdana"/>
                <a:cs typeface="Verdana"/>
              </a:rPr>
              <a:t> are trademarks of Becton, Dickinson and Company.</a:t>
            </a:r>
            <a:endParaRPr lang="en-US" sz="800" dirty="0">
              <a:solidFill>
                <a:schemeClr val="bg1">
                  <a:lumMod val="75000"/>
                </a:schemeClr>
              </a:solidFill>
              <a:latin typeface="+mn-l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Isosceles Triangle 50">
            <a:extLst>
              <a:ext uri="{FF2B5EF4-FFF2-40B4-BE49-F238E27FC236}">
                <a16:creationId xmlns:a16="http://schemas.microsoft.com/office/drawing/2014/main" id="{BDE96F97-441C-3B49-8DCF-9C25BE694BA9}"/>
              </a:ext>
            </a:extLst>
          </p:cNvPr>
          <p:cNvSpPr/>
          <p:nvPr/>
        </p:nvSpPr>
        <p:spPr>
          <a:xfrm rot="10800000">
            <a:off x="2246313" y="3360738"/>
            <a:ext cx="7448550" cy="712787"/>
          </a:xfrm>
          <a:prstGeom prst="triangle">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7762" name="TextBox 51">
            <a:extLst>
              <a:ext uri="{FF2B5EF4-FFF2-40B4-BE49-F238E27FC236}">
                <a16:creationId xmlns:a16="http://schemas.microsoft.com/office/drawing/2014/main" id="{D4430254-F00F-FA42-89B7-8AC972522D12}"/>
              </a:ext>
            </a:extLst>
          </p:cNvPr>
          <p:cNvSpPr txBox="1">
            <a:spLocks noChangeArrowheads="1"/>
          </p:cNvSpPr>
          <p:nvPr/>
        </p:nvSpPr>
        <p:spPr bwMode="auto">
          <a:xfrm>
            <a:off x="442913" y="4300538"/>
            <a:ext cx="110537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2800" dirty="0">
                <a:ea typeface="Verdana" panose="020B0604030504040204" pitchFamily="34" charset="0"/>
                <a:cs typeface="FSAlbertPro-Light" panose="02000503040000020004" pitchFamily="2" charset="0"/>
              </a:rPr>
              <a:t>Successful application of the </a:t>
            </a:r>
            <a:r>
              <a:rPr lang="en-US" altLang="en-US" sz="2800" dirty="0" err="1">
                <a:ea typeface="Verdana" panose="020B0604030504040204" pitchFamily="34" charset="0"/>
                <a:cs typeface="FSAlbertPro-Light" panose="02000503040000020004" pitchFamily="2" charset="0"/>
              </a:rPr>
              <a:t>optimised</a:t>
            </a:r>
            <a:r>
              <a:rPr lang="en-US" altLang="en-US" sz="2800" dirty="0">
                <a:ea typeface="Verdana" panose="020B0604030504040204" pitchFamily="34" charset="0"/>
                <a:cs typeface="FSAlbertPro-Light" panose="02000503040000020004" pitchFamily="2" charset="0"/>
              </a:rPr>
              <a:t> lab equation requires </a:t>
            </a:r>
            <a:r>
              <a:rPr lang="en-US" altLang="en-US" sz="2800" b="1" dirty="0">
                <a:ea typeface="Verdana" panose="020B0604030504040204" pitchFamily="34" charset="0"/>
                <a:cs typeface="FSAlbertPro-Light" panose="02000503040000020004" pitchFamily="2" charset="0"/>
              </a:rPr>
              <a:t>time, knowledge and experience</a:t>
            </a:r>
            <a:r>
              <a:rPr lang="en-US" altLang="en-US" sz="2800" dirty="0">
                <a:ea typeface="Verdana" panose="020B0604030504040204" pitchFamily="34" charset="0"/>
                <a:cs typeface="FSAlbertPro-Light" panose="02000503040000020004" pitchFamily="2" charset="0"/>
              </a:rPr>
              <a:t>.</a:t>
            </a:r>
          </a:p>
        </p:txBody>
      </p:sp>
      <p:sp>
        <p:nvSpPr>
          <p:cNvPr id="2" name="Title 1">
            <a:extLst>
              <a:ext uri="{FF2B5EF4-FFF2-40B4-BE49-F238E27FC236}">
                <a16:creationId xmlns:a16="http://schemas.microsoft.com/office/drawing/2014/main" id="{A0FC4C7B-0F76-7B48-9B0F-02164A0EBEBD}"/>
              </a:ext>
            </a:extLst>
          </p:cNvPr>
          <p:cNvSpPr>
            <a:spLocks noGrp="1"/>
          </p:cNvSpPr>
          <p:nvPr>
            <p:ph type="title"/>
          </p:nvPr>
        </p:nvSpPr>
        <p:spPr>
          <a:xfrm>
            <a:off x="609600" y="0"/>
            <a:ext cx="10972800" cy="1058863"/>
          </a:xfrm>
        </p:spPr>
        <p:txBody>
          <a:bodyPr>
            <a:noAutofit/>
          </a:bodyPr>
          <a:lstStyle/>
          <a:p>
            <a:pPr defTabSz="914400" fontAlgn="auto">
              <a:spcBef>
                <a:spcPts val="0"/>
              </a:spcBef>
              <a:spcAft>
                <a:spcPts val="0"/>
              </a:spcAft>
              <a:defRPr/>
            </a:pPr>
            <a:r>
              <a:rPr lang="en-US" sz="2800" dirty="0">
                <a:latin typeface="Verdana" panose="020B0604030504040204" pitchFamily="34" charset="0"/>
                <a:ea typeface="Verdana" panose="020B0604030504040204" pitchFamily="34" charset="0"/>
                <a:cs typeface="+mn-cs"/>
              </a:rPr>
              <a:t>Understanding the </a:t>
            </a:r>
            <a:r>
              <a:rPr lang="en-US" sz="2800" dirty="0" err="1">
                <a:latin typeface="Verdana" panose="020B0604030504040204" pitchFamily="34" charset="0"/>
                <a:ea typeface="Verdana" panose="020B0604030504040204" pitchFamily="34" charset="0"/>
                <a:cs typeface="+mn-cs"/>
              </a:rPr>
              <a:t>optimised</a:t>
            </a:r>
            <a:r>
              <a:rPr lang="en-US" sz="2800" dirty="0">
                <a:latin typeface="Verdana" panose="020B0604030504040204" pitchFamily="34" charset="0"/>
                <a:ea typeface="Verdana" panose="020B0604030504040204" pitchFamily="34" charset="0"/>
                <a:cs typeface="+mn-cs"/>
              </a:rPr>
              <a:t> lab equation</a:t>
            </a:r>
            <a:endParaRPr lang="en-US" sz="2800" dirty="0"/>
          </a:p>
        </p:txBody>
      </p:sp>
      <p:sp>
        <p:nvSpPr>
          <p:cNvPr id="3" name="TextBox 2">
            <a:extLst>
              <a:ext uri="{FF2B5EF4-FFF2-40B4-BE49-F238E27FC236}">
                <a16:creationId xmlns:a16="http://schemas.microsoft.com/office/drawing/2014/main" id="{9667043E-F146-4EFF-A94F-2794524E0D57}"/>
              </a:ext>
            </a:extLst>
          </p:cNvPr>
          <p:cNvSpPr txBox="1"/>
          <p:nvPr/>
        </p:nvSpPr>
        <p:spPr>
          <a:xfrm>
            <a:off x="1810512" y="3360737"/>
            <a:ext cx="1243584" cy="287719"/>
          </a:xfrm>
          <a:prstGeom prst="rect">
            <a:avLst/>
          </a:prstGeom>
        </p:spPr>
        <p:txBody>
          <a:bodyPr vert="horz" wrap="square" tIns="274320" rtlCol="0" anchor="t" anchorCtr="0">
            <a:normAutofit fontScale="25000" lnSpcReduction="20000"/>
          </a:bodyPr>
          <a:lstStyle/>
          <a:p>
            <a:pPr algn="l"/>
            <a:endParaRPr lang="en-GB" dirty="0"/>
          </a:p>
        </p:txBody>
      </p:sp>
      <p:grpSp>
        <p:nvGrpSpPr>
          <p:cNvPr id="7" name="Group 6">
            <a:extLst>
              <a:ext uri="{FF2B5EF4-FFF2-40B4-BE49-F238E27FC236}">
                <a16:creationId xmlns:a16="http://schemas.microsoft.com/office/drawing/2014/main" id="{661EE21F-51AD-42C5-941F-3F67D94A728D}"/>
              </a:ext>
            </a:extLst>
          </p:cNvPr>
          <p:cNvGrpSpPr/>
          <p:nvPr/>
        </p:nvGrpSpPr>
        <p:grpSpPr>
          <a:xfrm>
            <a:off x="1625600" y="1301751"/>
            <a:ext cx="9161463" cy="2150201"/>
            <a:chOff x="1625600" y="1301751"/>
            <a:chExt cx="9161463" cy="2150201"/>
          </a:xfrm>
        </p:grpSpPr>
        <p:pic>
          <p:nvPicPr>
            <p:cNvPr id="117765" name="Picture 3" descr="Icon&#10;&#10;Description automatically generated">
              <a:extLst>
                <a:ext uri="{FF2B5EF4-FFF2-40B4-BE49-F238E27FC236}">
                  <a16:creationId xmlns:a16="http://schemas.microsoft.com/office/drawing/2014/main" id="{35EAA281-0D90-8242-8889-126EAE0757A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b="21062"/>
            <a:stretch/>
          </p:blipFill>
          <p:spPr bwMode="auto">
            <a:xfrm>
              <a:off x="1625600" y="1301751"/>
              <a:ext cx="9161463" cy="144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2A12A310-21B5-499A-B16D-D9733397BD5E}"/>
                </a:ext>
              </a:extLst>
            </p:cNvPr>
            <p:cNvGrpSpPr/>
            <p:nvPr/>
          </p:nvGrpSpPr>
          <p:grpSpPr>
            <a:xfrm>
              <a:off x="1771904" y="2493863"/>
              <a:ext cx="8444166" cy="958089"/>
              <a:chOff x="1707896" y="2704175"/>
              <a:chExt cx="8444166" cy="958089"/>
            </a:xfrm>
          </p:grpSpPr>
          <p:sp>
            <p:nvSpPr>
              <p:cNvPr id="5" name="TextBox 4">
                <a:extLst>
                  <a:ext uri="{FF2B5EF4-FFF2-40B4-BE49-F238E27FC236}">
                    <a16:creationId xmlns:a16="http://schemas.microsoft.com/office/drawing/2014/main" id="{0BD02395-E337-4A4F-BBF9-7B26D69FC600}"/>
                  </a:ext>
                </a:extLst>
              </p:cNvPr>
              <p:cNvSpPr txBox="1"/>
              <p:nvPr/>
            </p:nvSpPr>
            <p:spPr>
              <a:xfrm>
                <a:off x="1707896" y="2708655"/>
                <a:ext cx="914400" cy="914400"/>
              </a:xfrm>
              <a:prstGeom prst="rect">
                <a:avLst/>
              </a:prstGeom>
            </p:spPr>
            <p:txBody>
              <a:bodyPr vert="horz" wrap="none" tIns="274320" rtlCol="0" anchor="t" anchorCtr="0">
                <a:normAutofit/>
              </a:bodyPr>
              <a:lstStyle/>
              <a:p>
                <a:pPr algn="l"/>
                <a:r>
                  <a:rPr lang="en-GB" sz="1600" dirty="0">
                    <a:solidFill>
                      <a:schemeClr val="accent2"/>
                    </a:solidFill>
                  </a:rPr>
                  <a:t>Automation</a:t>
                </a:r>
              </a:p>
            </p:txBody>
          </p:sp>
          <p:sp>
            <p:nvSpPr>
              <p:cNvPr id="10" name="TextBox 9">
                <a:extLst>
                  <a:ext uri="{FF2B5EF4-FFF2-40B4-BE49-F238E27FC236}">
                    <a16:creationId xmlns:a16="http://schemas.microsoft.com/office/drawing/2014/main" id="{D3A4F3E4-9FAD-46EF-B562-8BCE16D3C418}"/>
                  </a:ext>
                </a:extLst>
              </p:cNvPr>
              <p:cNvSpPr txBox="1"/>
              <p:nvPr/>
            </p:nvSpPr>
            <p:spPr>
              <a:xfrm>
                <a:off x="7024626" y="2704175"/>
                <a:ext cx="857502" cy="914400"/>
              </a:xfrm>
              <a:prstGeom prst="rect">
                <a:avLst/>
              </a:prstGeom>
            </p:spPr>
            <p:txBody>
              <a:bodyPr vert="horz" wrap="none" tIns="274320" rtlCol="0" anchor="t" anchorCtr="0">
                <a:normAutofit/>
              </a:bodyPr>
              <a:lstStyle/>
              <a:p>
                <a:pPr algn="l"/>
                <a:r>
                  <a:rPr lang="en-GB" sz="1600" dirty="0">
                    <a:solidFill>
                      <a:schemeClr val="accent2"/>
                    </a:solidFill>
                  </a:rPr>
                  <a:t>People</a:t>
                </a:r>
              </a:p>
            </p:txBody>
          </p:sp>
          <p:sp>
            <p:nvSpPr>
              <p:cNvPr id="11" name="TextBox 10">
                <a:extLst>
                  <a:ext uri="{FF2B5EF4-FFF2-40B4-BE49-F238E27FC236}">
                    <a16:creationId xmlns:a16="http://schemas.microsoft.com/office/drawing/2014/main" id="{2BB94BFB-658B-4B69-9AF8-29C9F21907C9}"/>
                  </a:ext>
                </a:extLst>
              </p:cNvPr>
              <p:cNvSpPr txBox="1"/>
              <p:nvPr/>
            </p:nvSpPr>
            <p:spPr>
              <a:xfrm>
                <a:off x="4352732" y="2722470"/>
                <a:ext cx="914400" cy="914400"/>
              </a:xfrm>
              <a:prstGeom prst="rect">
                <a:avLst/>
              </a:prstGeom>
            </p:spPr>
            <p:txBody>
              <a:bodyPr vert="horz" wrap="none" tIns="274320" rtlCol="0" anchor="t" anchorCtr="0">
                <a:normAutofit/>
              </a:bodyPr>
              <a:lstStyle/>
              <a:p>
                <a:pPr algn="l"/>
                <a:r>
                  <a:rPr lang="en-GB" sz="1600" dirty="0">
                    <a:solidFill>
                      <a:schemeClr val="accent2"/>
                    </a:solidFill>
                  </a:rPr>
                  <a:t>Workflow</a:t>
                </a:r>
              </a:p>
            </p:txBody>
          </p:sp>
          <p:sp>
            <p:nvSpPr>
              <p:cNvPr id="12" name="TextBox 11">
                <a:extLst>
                  <a:ext uri="{FF2B5EF4-FFF2-40B4-BE49-F238E27FC236}">
                    <a16:creationId xmlns:a16="http://schemas.microsoft.com/office/drawing/2014/main" id="{985F9FAD-0378-4F12-BA2A-C5AE2B35E92A}"/>
                  </a:ext>
                </a:extLst>
              </p:cNvPr>
              <p:cNvSpPr txBox="1"/>
              <p:nvPr/>
            </p:nvSpPr>
            <p:spPr>
              <a:xfrm>
                <a:off x="9237662" y="2747864"/>
                <a:ext cx="914400" cy="914400"/>
              </a:xfrm>
              <a:prstGeom prst="rect">
                <a:avLst/>
              </a:prstGeom>
            </p:spPr>
            <p:txBody>
              <a:bodyPr vert="horz" wrap="none" tIns="274320" rtlCol="0" anchor="t" anchorCtr="0">
                <a:normAutofit/>
              </a:bodyPr>
              <a:lstStyle/>
              <a:p>
                <a:pPr algn="l"/>
                <a:r>
                  <a:rPr lang="en-GB" sz="1600" dirty="0">
                    <a:solidFill>
                      <a:schemeClr val="accent2"/>
                    </a:solidFill>
                  </a:rPr>
                  <a:t>Optimised lab</a:t>
                </a:r>
              </a:p>
            </p:txBody>
          </p:sp>
        </p:grpSp>
      </p:grpSp>
      <p:sp>
        <p:nvSpPr>
          <p:cNvPr id="14" name="TextBox 13">
            <a:extLst>
              <a:ext uri="{FF2B5EF4-FFF2-40B4-BE49-F238E27FC236}">
                <a16:creationId xmlns:a16="http://schemas.microsoft.com/office/drawing/2014/main" id="{C6CFB391-530C-8D40-A3ED-EC06D7A8EAD2}"/>
              </a:ext>
            </a:extLst>
          </p:cNvPr>
          <p:cNvSpPr txBox="1"/>
          <p:nvPr/>
        </p:nvSpPr>
        <p:spPr>
          <a:xfrm>
            <a:off x="504825" y="6635750"/>
            <a:ext cx="10768013" cy="214313"/>
          </a:xfrm>
          <a:prstGeom prst="rect">
            <a:avLst/>
          </a:prstGeom>
          <a:noFill/>
        </p:spPr>
        <p:txBody>
          <a:bodyPr>
            <a:spAutoFit/>
          </a:bodyPr>
          <a:lstStyle/>
          <a:p>
            <a:pPr eaLnBrk="1" fontAlgn="auto" hangingPunct="1">
              <a:spcBef>
                <a:spcPts val="0"/>
              </a:spcBef>
              <a:spcAft>
                <a:spcPts val="0"/>
              </a:spcAft>
              <a:defRPr/>
            </a:pPr>
            <a:r>
              <a:rPr lang="en-US" sz="800" dirty="0">
                <a:solidFill>
                  <a:schemeClr val="bg1">
                    <a:lumMod val="75000"/>
                  </a:schemeClr>
                </a:solidFill>
                <a:latin typeface="Verdana"/>
                <a:cs typeface="Verdana"/>
              </a:rPr>
              <a:t>© 2022 BD. BD, the BD Logo and </a:t>
            </a:r>
            <a:r>
              <a:rPr lang="en-US" sz="800" dirty="0" err="1">
                <a:solidFill>
                  <a:schemeClr val="bg1">
                    <a:lumMod val="75000"/>
                  </a:schemeClr>
                </a:solidFill>
                <a:latin typeface="Verdana"/>
                <a:cs typeface="Verdana"/>
              </a:rPr>
              <a:t>Kiestra</a:t>
            </a:r>
            <a:r>
              <a:rPr lang="en-US" sz="800" dirty="0">
                <a:solidFill>
                  <a:schemeClr val="bg1">
                    <a:lumMod val="75000"/>
                  </a:schemeClr>
                </a:solidFill>
                <a:latin typeface="Verdana"/>
                <a:cs typeface="Verdana"/>
              </a:rPr>
              <a:t> are trademarks of Becton, Dickinson and Company.</a:t>
            </a:r>
            <a:endParaRPr lang="en-US" sz="800" dirty="0">
              <a:solidFill>
                <a:schemeClr val="bg1">
                  <a:lumMod val="75000"/>
                </a:schemeClr>
              </a:solidFill>
              <a:latin typeface="+mn-lt"/>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C30671C3-FCED-B643-9320-0D66992E19DF}"/>
              </a:ext>
            </a:extLst>
          </p:cNvPr>
          <p:cNvSpPr>
            <a:spLocks noGrp="1" noChangeArrowheads="1"/>
          </p:cNvSpPr>
          <p:nvPr>
            <p:ph type="title"/>
          </p:nvPr>
        </p:nvSpPr>
        <p:spPr bwMode="auto">
          <a:xfrm>
            <a:off x="609600" y="0"/>
            <a:ext cx="10972800" cy="153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bIns="45720" numCol="1" compatLnSpc="1">
            <a:prstTxWarp prst="textNoShape">
              <a:avLst/>
            </a:prstTxWarp>
            <a:normAutofit fontScale="90000"/>
          </a:bodyPr>
          <a:lstStyle/>
          <a:p>
            <a:r>
              <a:rPr lang="en-GB" sz="2800" dirty="0">
                <a:effectLst/>
                <a:latin typeface="+mj-lt"/>
              </a:rPr>
              <a:t>Clinical and Workflow Optimisation Services for BD </a:t>
            </a:r>
            <a:r>
              <a:rPr lang="en-GB" sz="2800" dirty="0" err="1">
                <a:effectLst/>
                <a:latin typeface="+mj-lt"/>
              </a:rPr>
              <a:t>Kiestra</a:t>
            </a:r>
            <a:r>
              <a:rPr lang="en-GB" sz="2800" baseline="30000" dirty="0" err="1">
                <a:effectLst/>
                <a:latin typeface="+mj-lt"/>
              </a:rPr>
              <a:t>TM</a:t>
            </a:r>
            <a:br>
              <a:rPr lang="en-US" altLang="en-US" sz="2700" dirty="0">
                <a:latin typeface="Verdana" panose="020B0604030504040204" pitchFamily="34" charset="0"/>
                <a:ea typeface="ＭＳ Ｐゴシック" panose="020B0600070205080204" pitchFamily="34" charset="-128"/>
              </a:rPr>
            </a:br>
            <a:r>
              <a:rPr lang="en-US" altLang="en-US" sz="2000" dirty="0">
                <a:solidFill>
                  <a:schemeClr val="tx1"/>
                </a:solidFill>
                <a:latin typeface="Verdana" panose="020B0604030504040204" pitchFamily="34" charset="0"/>
                <a:ea typeface="ＭＳ Ｐゴシック" panose="020B0600070205080204" pitchFamily="34" charset="-128"/>
              </a:rPr>
              <a:t>Comprehensive professional services designed to streamline implementation of automation, </a:t>
            </a:r>
            <a:r>
              <a:rPr lang="en-US" altLang="en-US" sz="2000" dirty="0" err="1">
                <a:solidFill>
                  <a:schemeClr val="tx1"/>
                </a:solidFill>
                <a:latin typeface="Verdana" panose="020B0604030504040204" pitchFamily="34" charset="0"/>
                <a:ea typeface="ＭＳ Ｐゴシック" panose="020B0600070205080204" pitchFamily="34" charset="-128"/>
              </a:rPr>
              <a:t>optimise</a:t>
            </a:r>
            <a:r>
              <a:rPr lang="en-US" altLang="en-US" sz="2000" dirty="0">
                <a:solidFill>
                  <a:schemeClr val="tx1"/>
                </a:solidFill>
                <a:latin typeface="Verdana" panose="020B0604030504040204" pitchFamily="34" charset="0"/>
                <a:ea typeface="ＭＳ Ｐゴシック" panose="020B0600070205080204" pitchFamily="34" charset="-128"/>
              </a:rPr>
              <a:t> workflow and support continuous improvement</a:t>
            </a:r>
            <a:endParaRPr lang="en-US" altLang="en-US" sz="1600" dirty="0">
              <a:solidFill>
                <a:schemeClr val="tx1"/>
              </a:solidFill>
              <a:latin typeface="Verdana" panose="020B0604030504040204" pitchFamily="34" charset="0"/>
              <a:ea typeface="ＭＳ Ｐゴシック" panose="020B0600070205080204" pitchFamily="34" charset="-128"/>
            </a:endParaRPr>
          </a:p>
        </p:txBody>
      </p:sp>
      <p:pic>
        <p:nvPicPr>
          <p:cNvPr id="15" name="Picture 6" descr="Gdp icon png 1 Â» PNG Image">
            <a:extLst>
              <a:ext uri="{FF2B5EF4-FFF2-40B4-BE49-F238E27FC236}">
                <a16:creationId xmlns:a16="http://schemas.microsoft.com/office/drawing/2014/main" id="{B340EF4B-86E4-AA46-9059-8328DCFA3BAF}"/>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9614" y="1870870"/>
            <a:ext cx="662688" cy="662688"/>
          </a:xfrm>
          <a:prstGeom prst="rect">
            <a:avLst/>
          </a:prstGeom>
          <a:noFill/>
        </p:spPr>
      </p:pic>
      <p:pic>
        <p:nvPicPr>
          <p:cNvPr id="16" name="Graphic 15" descr="Workflow">
            <a:extLst>
              <a:ext uri="{FF2B5EF4-FFF2-40B4-BE49-F238E27FC236}">
                <a16:creationId xmlns:a16="http://schemas.microsoft.com/office/drawing/2014/main" id="{92A05A37-DB79-4941-93FE-BA0D665BD2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200" y="3941763"/>
            <a:ext cx="750888" cy="750887"/>
          </a:xfrm>
          <a:prstGeom prst="rect">
            <a:avLst/>
          </a:prstGeom>
        </p:spPr>
      </p:pic>
      <p:pic>
        <p:nvPicPr>
          <p:cNvPr id="17" name="Picture 8" descr="Healthcare Icons - Download Free Vector Icons | Noun Project">
            <a:extLst>
              <a:ext uri="{FF2B5EF4-FFF2-40B4-BE49-F238E27FC236}">
                <a16:creationId xmlns:a16="http://schemas.microsoft.com/office/drawing/2014/main" id="{96319E90-C9D1-8943-A107-A3DF7DAD8818}"/>
              </a:ext>
            </a:extLst>
          </p:cNvPr>
          <p:cNvPicPr>
            <a:picLocks noChangeAspect="1" noChangeArrowheads="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0810" y="2874610"/>
            <a:ext cx="662688" cy="662688"/>
          </a:xfrm>
          <a:prstGeom prst="rect">
            <a:avLst/>
          </a:prstGeom>
          <a:noFill/>
        </p:spPr>
      </p:pic>
      <p:pic>
        <p:nvPicPr>
          <p:cNvPr id="18" name="Picture 10" descr="Continuous Improvement Icons - Download Free Vector Icons | Noun Project">
            <a:extLst>
              <a:ext uri="{FF2B5EF4-FFF2-40B4-BE49-F238E27FC236}">
                <a16:creationId xmlns:a16="http://schemas.microsoft.com/office/drawing/2014/main" id="{31E870B2-01A3-9C46-B2CE-9B2E9EFF1966}"/>
              </a:ext>
            </a:extLst>
          </p:cNvPr>
          <p:cNvPicPr>
            <a:picLocks noChangeAspect="1" noChangeArrowheads="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0810" y="5029672"/>
            <a:ext cx="662688" cy="662688"/>
          </a:xfrm>
          <a:prstGeom prst="rect">
            <a:avLst/>
          </a:prstGeom>
          <a:noFill/>
        </p:spPr>
      </p:pic>
      <p:sp>
        <p:nvSpPr>
          <p:cNvPr id="118790" name="TextBox 22">
            <a:extLst>
              <a:ext uri="{FF2B5EF4-FFF2-40B4-BE49-F238E27FC236}">
                <a16:creationId xmlns:a16="http://schemas.microsoft.com/office/drawing/2014/main" id="{A51B571F-C0F3-154B-87E3-97B727BA96C5}"/>
              </a:ext>
            </a:extLst>
          </p:cNvPr>
          <p:cNvSpPr txBox="1">
            <a:spLocks noChangeArrowheads="1"/>
          </p:cNvSpPr>
          <p:nvPr/>
        </p:nvSpPr>
        <p:spPr bwMode="auto">
          <a:xfrm>
            <a:off x="1570038" y="2022475"/>
            <a:ext cx="55102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buClr>
                <a:schemeClr val="accent2"/>
              </a:buClr>
              <a:buSzPct val="200000"/>
            </a:pPr>
            <a:r>
              <a:rPr lang="en-US" altLang="en-US" sz="1400" dirty="0" err="1">
                <a:ea typeface="Verdana" panose="020B0604030504040204" pitchFamily="34" charset="0"/>
                <a:cs typeface="Verdana" panose="020B0604030504040204" pitchFamily="34" charset="0"/>
              </a:rPr>
              <a:t>Maximise</a:t>
            </a:r>
            <a:r>
              <a:rPr lang="en-US" altLang="en-US" sz="1400" dirty="0">
                <a:ea typeface="Verdana" panose="020B0604030504040204" pitchFamily="34" charset="0"/>
                <a:cs typeface="Verdana" panose="020B0604030504040204" pitchFamily="34" charset="0"/>
              </a:rPr>
              <a:t> the financial benefit from the investment </a:t>
            </a:r>
            <a:r>
              <a:rPr lang="en-US" altLang="en-US" sz="1400">
                <a:ea typeface="Verdana" panose="020B0604030504040204" pitchFamily="34" charset="0"/>
                <a:cs typeface="Verdana" panose="020B0604030504040204" pitchFamily="34" charset="0"/>
              </a:rPr>
              <a:t>in automation</a:t>
            </a:r>
            <a:r>
              <a:rPr lang="en-US" altLang="en-US" sz="1400" baseline="30000" dirty="0">
                <a:ea typeface="Verdana" panose="020B0604030504040204" pitchFamily="34" charset="0"/>
                <a:cs typeface="Verdana" panose="020B0604030504040204" pitchFamily="34" charset="0"/>
              </a:rPr>
              <a:t>3</a:t>
            </a:r>
          </a:p>
        </p:txBody>
      </p:sp>
      <p:sp>
        <p:nvSpPr>
          <p:cNvPr id="118791" name="TextBox 24">
            <a:extLst>
              <a:ext uri="{FF2B5EF4-FFF2-40B4-BE49-F238E27FC236}">
                <a16:creationId xmlns:a16="http://schemas.microsoft.com/office/drawing/2014/main" id="{FEBCB0ED-2A55-B44E-B489-D83E2560EBC9}"/>
              </a:ext>
            </a:extLst>
          </p:cNvPr>
          <p:cNvSpPr txBox="1">
            <a:spLocks noChangeArrowheads="1"/>
          </p:cNvSpPr>
          <p:nvPr/>
        </p:nvSpPr>
        <p:spPr bwMode="auto">
          <a:xfrm>
            <a:off x="1597025" y="2978150"/>
            <a:ext cx="5692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buClr>
                <a:schemeClr val="accent2"/>
              </a:buClr>
              <a:buSzPct val="200000"/>
            </a:pPr>
            <a:r>
              <a:rPr lang="en-US" altLang="en-US" sz="1400" dirty="0">
                <a:ea typeface="Verdana" panose="020B0604030504040204" pitchFamily="34" charset="0"/>
                <a:cs typeface="Verdana" panose="020B0604030504040204" pitchFamily="34" charset="0"/>
              </a:rPr>
              <a:t>Advance laboratory outcomes by designing processes with </a:t>
            </a:r>
            <a:br>
              <a:rPr lang="en-US" altLang="en-US" sz="1400" dirty="0">
                <a:ea typeface="Verdana" panose="020B0604030504040204" pitchFamily="34" charset="0"/>
                <a:cs typeface="Verdana" panose="020B0604030504040204" pitchFamily="34" charset="0"/>
              </a:rPr>
            </a:br>
            <a:r>
              <a:rPr lang="en-US" altLang="en-US" sz="1400" dirty="0">
                <a:ea typeface="Verdana" panose="020B0604030504040204" pitchFamily="34" charset="0"/>
                <a:cs typeface="Verdana" panose="020B0604030504040204" pitchFamily="34" charset="0"/>
              </a:rPr>
              <a:t>less waste </a:t>
            </a:r>
            <a:r>
              <a:rPr lang="en-US" altLang="en-US" sz="1400">
                <a:ea typeface="Verdana" panose="020B0604030504040204" pitchFamily="34" charset="0"/>
                <a:cs typeface="Verdana" panose="020B0604030504040204" pitchFamily="34" charset="0"/>
              </a:rPr>
              <a:t>and rework</a:t>
            </a:r>
            <a:r>
              <a:rPr lang="en-US" altLang="en-US" sz="1400" baseline="30000" dirty="0">
                <a:ea typeface="Verdana" panose="020B0604030504040204" pitchFamily="34" charset="0"/>
                <a:cs typeface="Verdana" panose="020B0604030504040204" pitchFamily="34" charset="0"/>
              </a:rPr>
              <a:t>3</a:t>
            </a:r>
          </a:p>
        </p:txBody>
      </p:sp>
      <p:sp>
        <p:nvSpPr>
          <p:cNvPr id="118792" name="TextBox 26">
            <a:extLst>
              <a:ext uri="{FF2B5EF4-FFF2-40B4-BE49-F238E27FC236}">
                <a16:creationId xmlns:a16="http://schemas.microsoft.com/office/drawing/2014/main" id="{8AEFD87C-BD69-E84E-8144-19D534A2AE0B}"/>
              </a:ext>
            </a:extLst>
          </p:cNvPr>
          <p:cNvSpPr txBox="1">
            <a:spLocks noChangeArrowheads="1"/>
          </p:cNvSpPr>
          <p:nvPr/>
        </p:nvSpPr>
        <p:spPr bwMode="auto">
          <a:xfrm>
            <a:off x="1597025" y="4046538"/>
            <a:ext cx="5692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buClr>
                <a:schemeClr val="accent2"/>
              </a:buClr>
              <a:buSzPct val="200000"/>
            </a:pPr>
            <a:r>
              <a:rPr lang="en-US" altLang="en-US" sz="1400" dirty="0">
                <a:ea typeface="Verdana" panose="020B0604030504040204" pitchFamily="34" charset="0"/>
                <a:cs typeface="Verdana" panose="020B0604030504040204" pitchFamily="34" charset="0"/>
              </a:rPr>
              <a:t>Enhance laboratory operations by increasing efficiency and </a:t>
            </a:r>
            <a:r>
              <a:rPr lang="en-US" altLang="en-US" sz="1400">
                <a:ea typeface="Verdana" panose="020B0604030504040204" pitchFamily="34" charset="0"/>
                <a:cs typeface="Verdana" panose="020B0604030504040204" pitchFamily="34" charset="0"/>
              </a:rPr>
              <a:t>streamlining workflow</a:t>
            </a:r>
            <a:r>
              <a:rPr lang="en-US" altLang="en-US" sz="1400" baseline="30000" dirty="0">
                <a:ea typeface="Verdana" panose="020B0604030504040204" pitchFamily="34" charset="0"/>
                <a:cs typeface="Verdana" panose="020B0604030504040204" pitchFamily="34" charset="0"/>
              </a:rPr>
              <a:t>4</a:t>
            </a:r>
          </a:p>
        </p:txBody>
      </p:sp>
      <p:sp>
        <p:nvSpPr>
          <p:cNvPr id="118793" name="TextBox 28">
            <a:extLst>
              <a:ext uri="{FF2B5EF4-FFF2-40B4-BE49-F238E27FC236}">
                <a16:creationId xmlns:a16="http://schemas.microsoft.com/office/drawing/2014/main" id="{EF50414E-C460-544C-B9BE-8F273CF20C3A}"/>
              </a:ext>
            </a:extLst>
          </p:cNvPr>
          <p:cNvSpPr txBox="1">
            <a:spLocks noChangeArrowheads="1"/>
          </p:cNvSpPr>
          <p:nvPr/>
        </p:nvSpPr>
        <p:spPr bwMode="auto">
          <a:xfrm>
            <a:off x="1604963" y="5149850"/>
            <a:ext cx="55784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buClr>
                <a:schemeClr val="accent2"/>
              </a:buClr>
              <a:buSzPct val="200000"/>
            </a:pPr>
            <a:r>
              <a:rPr lang="en-US" altLang="en-US" sz="1400">
                <a:ea typeface="Verdana" panose="020B0604030504040204" pitchFamily="34" charset="0"/>
                <a:cs typeface="Verdana" panose="020B0604030504040204" pitchFamily="34" charset="0"/>
              </a:rPr>
              <a:t>Implement a culture of continuous process improvement for sustained success</a:t>
            </a:r>
          </a:p>
        </p:txBody>
      </p:sp>
      <p:pic>
        <p:nvPicPr>
          <p:cNvPr id="118795" name="Picture 2">
            <a:extLst>
              <a:ext uri="{FF2B5EF4-FFF2-40B4-BE49-F238E27FC236}">
                <a16:creationId xmlns:a16="http://schemas.microsoft.com/office/drawing/2014/main" id="{A3839B4D-A013-D544-BCED-F498037958E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8032750" y="1943100"/>
            <a:ext cx="38227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6BE528A7-0FA8-7B48-8047-DF0EECCCA388}"/>
              </a:ext>
            </a:extLst>
          </p:cNvPr>
          <p:cNvSpPr txBox="1"/>
          <p:nvPr/>
        </p:nvSpPr>
        <p:spPr>
          <a:xfrm>
            <a:off x="504825" y="6635750"/>
            <a:ext cx="10768013" cy="214313"/>
          </a:xfrm>
          <a:prstGeom prst="rect">
            <a:avLst/>
          </a:prstGeom>
          <a:noFill/>
        </p:spPr>
        <p:txBody>
          <a:bodyPr>
            <a:spAutoFit/>
          </a:bodyPr>
          <a:lstStyle/>
          <a:p>
            <a:pPr eaLnBrk="1" fontAlgn="auto" hangingPunct="1">
              <a:spcBef>
                <a:spcPts val="0"/>
              </a:spcBef>
              <a:spcAft>
                <a:spcPts val="0"/>
              </a:spcAft>
              <a:defRPr/>
            </a:pPr>
            <a:r>
              <a:rPr lang="en-US" sz="800" dirty="0">
                <a:solidFill>
                  <a:schemeClr val="bg1">
                    <a:lumMod val="75000"/>
                  </a:schemeClr>
                </a:solidFill>
                <a:latin typeface="Verdana"/>
                <a:cs typeface="Verdana"/>
              </a:rPr>
              <a:t>© 2022 BD. BD, the BD Logo and </a:t>
            </a:r>
            <a:r>
              <a:rPr lang="en-US" sz="800" dirty="0" err="1">
                <a:solidFill>
                  <a:schemeClr val="bg1">
                    <a:lumMod val="75000"/>
                  </a:schemeClr>
                </a:solidFill>
                <a:latin typeface="Verdana"/>
                <a:cs typeface="Verdana"/>
              </a:rPr>
              <a:t>Kiestra</a:t>
            </a:r>
            <a:r>
              <a:rPr lang="en-US" sz="800" dirty="0">
                <a:solidFill>
                  <a:schemeClr val="bg1">
                    <a:lumMod val="75000"/>
                  </a:schemeClr>
                </a:solidFill>
                <a:latin typeface="Verdana"/>
                <a:cs typeface="Verdana"/>
              </a:rPr>
              <a:t> are trademarks of Becton, Dickinson and Company.</a:t>
            </a:r>
            <a:endParaRPr lang="en-US" sz="800" dirty="0">
              <a:solidFill>
                <a:schemeClr val="bg1">
                  <a:lumMod val="75000"/>
                </a:schemeClr>
              </a:solidFill>
              <a:latin typeface="+mn-l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B03ACFA5-631D-9F4C-8A35-C74F430B84E4}"/>
              </a:ext>
            </a:extLst>
          </p:cNvPr>
          <p:cNvSpPr>
            <a:spLocks noGrp="1" noChangeArrowheads="1"/>
          </p:cNvSpPr>
          <p:nvPr>
            <p:ph type="title"/>
          </p:nvPr>
        </p:nvSpPr>
        <p:spPr bwMode="auto">
          <a:xfrm>
            <a:off x="609600" y="0"/>
            <a:ext cx="10972800" cy="1389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bIns="45720" numCol="1" compatLnSpc="1">
            <a:prstTxWarp prst="textNoShape">
              <a:avLst/>
            </a:prstTxWarp>
            <a:normAutofit fontScale="90000"/>
          </a:bodyPr>
          <a:lstStyle/>
          <a:p>
            <a:r>
              <a:rPr lang="en-GB" sz="2800" dirty="0">
                <a:effectLst/>
                <a:latin typeface="+mj-lt"/>
              </a:rPr>
              <a:t>Clinical and Workflow Optimisation Services for BD </a:t>
            </a:r>
            <a:r>
              <a:rPr lang="en-GB" sz="2800" dirty="0" err="1">
                <a:effectLst/>
                <a:latin typeface="+mj-lt"/>
              </a:rPr>
              <a:t>Kiestra</a:t>
            </a:r>
            <a:r>
              <a:rPr lang="en-GB" sz="2800" baseline="30000" dirty="0" err="1">
                <a:effectLst/>
                <a:latin typeface="+mj-lt"/>
              </a:rPr>
              <a:t>TM</a:t>
            </a:r>
            <a:r>
              <a:rPr lang="en-GB" sz="2800" baseline="30000" dirty="0">
                <a:effectLst/>
                <a:latin typeface="+mj-lt"/>
              </a:rPr>
              <a:t> </a:t>
            </a:r>
            <a:br>
              <a:rPr lang="en-GB" sz="2800" baseline="30000" dirty="0">
                <a:effectLst/>
                <a:latin typeface="+mj-lt"/>
              </a:rPr>
            </a:br>
            <a:r>
              <a:rPr lang="en-US" altLang="en-US" sz="2000" dirty="0">
                <a:solidFill>
                  <a:schemeClr val="tx1"/>
                </a:solidFill>
                <a:latin typeface="Verdana" panose="020B0604030504040204" pitchFamily="34" charset="0"/>
                <a:ea typeface="ＭＳ Ｐゴシック" panose="020B0600070205080204" pitchFamily="34" charset="-128"/>
              </a:rPr>
              <a:t>Gain confidence throughout your automation transformation with hands-on </a:t>
            </a:r>
            <a:br>
              <a:rPr lang="en-US" altLang="en-US" sz="2000" dirty="0">
                <a:solidFill>
                  <a:schemeClr val="tx1"/>
                </a:solidFill>
                <a:latin typeface="Verdana" panose="020B0604030504040204" pitchFamily="34" charset="0"/>
                <a:ea typeface="ＭＳ Ｐゴシック" panose="020B0600070205080204" pitchFamily="34" charset="-128"/>
              </a:rPr>
            </a:br>
            <a:r>
              <a:rPr lang="en-US" altLang="en-US" sz="2000" dirty="0">
                <a:solidFill>
                  <a:schemeClr val="tx1"/>
                </a:solidFill>
                <a:latin typeface="Verdana" panose="020B0604030504040204" pitchFamily="34" charset="0"/>
                <a:ea typeface="ＭＳ Ｐゴシック" panose="020B0600070205080204" pitchFamily="34" charset="-128"/>
              </a:rPr>
              <a:t>support from a BD expert</a:t>
            </a:r>
            <a:endParaRPr lang="en-US" altLang="en-US" sz="1400" dirty="0">
              <a:solidFill>
                <a:schemeClr val="tx1"/>
              </a:solidFill>
              <a:latin typeface="Verdana" panose="020B0604030504040204" pitchFamily="34" charset="0"/>
              <a:ea typeface="ＭＳ Ｐゴシック" panose="020B0600070205080204" pitchFamily="34" charset="-128"/>
            </a:endParaRPr>
          </a:p>
        </p:txBody>
      </p:sp>
      <p:sp>
        <p:nvSpPr>
          <p:cNvPr id="120834" name="TextBox 28">
            <a:extLst>
              <a:ext uri="{FF2B5EF4-FFF2-40B4-BE49-F238E27FC236}">
                <a16:creationId xmlns:a16="http://schemas.microsoft.com/office/drawing/2014/main" id="{8EB4CF5A-0512-1D4F-A1D5-0D1C8E9F3458}"/>
              </a:ext>
            </a:extLst>
          </p:cNvPr>
          <p:cNvSpPr txBox="1">
            <a:spLocks noChangeArrowheads="1"/>
          </p:cNvSpPr>
          <p:nvPr/>
        </p:nvSpPr>
        <p:spPr bwMode="auto">
          <a:xfrm>
            <a:off x="862013" y="1643063"/>
            <a:ext cx="3890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b="1">
                <a:solidFill>
                  <a:schemeClr val="accent1"/>
                </a:solidFill>
                <a:ea typeface="Verdana" panose="020B0604030504040204" pitchFamily="34" charset="0"/>
                <a:cs typeface="Verdana" panose="020B0604030504040204" pitchFamily="34" charset="0"/>
              </a:rPr>
              <a:t>BD workflow consultants</a:t>
            </a:r>
          </a:p>
        </p:txBody>
      </p:sp>
      <p:sp>
        <p:nvSpPr>
          <p:cNvPr id="120835" name="TextBox 30">
            <a:extLst>
              <a:ext uri="{FF2B5EF4-FFF2-40B4-BE49-F238E27FC236}">
                <a16:creationId xmlns:a16="http://schemas.microsoft.com/office/drawing/2014/main" id="{2F1FD006-49C8-5F4C-96C1-19097B1DAFB5}"/>
              </a:ext>
            </a:extLst>
          </p:cNvPr>
          <p:cNvSpPr txBox="1">
            <a:spLocks noChangeArrowheads="1"/>
          </p:cNvSpPr>
          <p:nvPr/>
        </p:nvSpPr>
        <p:spPr bwMode="auto">
          <a:xfrm>
            <a:off x="7086600" y="1643063"/>
            <a:ext cx="419893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b="1">
                <a:solidFill>
                  <a:schemeClr val="accent1"/>
                </a:solidFill>
                <a:ea typeface="Verdana" panose="020B0604030504040204" pitchFamily="34" charset="0"/>
                <a:cs typeface="Verdana" panose="020B0604030504040204" pitchFamily="34" charset="0"/>
              </a:rPr>
              <a:t>Benefits to you</a:t>
            </a:r>
          </a:p>
        </p:txBody>
      </p:sp>
      <p:sp>
        <p:nvSpPr>
          <p:cNvPr id="120836" name="TextBox 39">
            <a:extLst>
              <a:ext uri="{FF2B5EF4-FFF2-40B4-BE49-F238E27FC236}">
                <a16:creationId xmlns:a16="http://schemas.microsoft.com/office/drawing/2014/main" id="{EFB02C48-0173-6D4C-8CE1-6FAD80B143F3}"/>
              </a:ext>
            </a:extLst>
          </p:cNvPr>
          <p:cNvSpPr txBox="1">
            <a:spLocks noChangeArrowheads="1"/>
          </p:cNvSpPr>
          <p:nvPr/>
        </p:nvSpPr>
        <p:spPr bwMode="auto">
          <a:xfrm>
            <a:off x="6911975" y="3127375"/>
            <a:ext cx="45481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b="1">
                <a:ea typeface="Verdana" panose="020B0604030504040204" pitchFamily="34" charset="0"/>
                <a:cs typeface="Verdana" panose="020B0604030504040204" pitchFamily="34" charset="0"/>
              </a:rPr>
              <a:t>Confidence</a:t>
            </a:r>
            <a:r>
              <a:rPr lang="en-US" altLang="en-US">
                <a:ea typeface="Verdana" panose="020B0604030504040204" pitchFamily="34" charset="0"/>
                <a:cs typeface="Verdana" panose="020B0604030504040204" pitchFamily="34" charset="0"/>
              </a:rPr>
              <a:t> to embark on your laboratory transformation with a trusted partner providing the </a:t>
            </a:r>
            <a:r>
              <a:rPr lang="en-US" altLang="en-US" b="1">
                <a:ea typeface="Verdana" panose="020B0604030504040204" pitchFamily="34" charset="0"/>
                <a:cs typeface="Verdana" panose="020B0604030504040204" pitchFamily="34" charset="0"/>
              </a:rPr>
              <a:t>knowledge</a:t>
            </a:r>
            <a:r>
              <a:rPr lang="en-US" altLang="en-US">
                <a:ea typeface="Verdana" panose="020B0604030504040204" pitchFamily="34" charset="0"/>
                <a:cs typeface="Verdana" panose="020B0604030504040204" pitchFamily="34" charset="0"/>
              </a:rPr>
              <a:t>, </a:t>
            </a:r>
            <a:r>
              <a:rPr lang="en-US" altLang="en-US" b="1">
                <a:ea typeface="Verdana" panose="020B0604030504040204" pitchFamily="34" charset="0"/>
                <a:cs typeface="Verdana" panose="020B0604030504040204" pitchFamily="34" charset="0"/>
              </a:rPr>
              <a:t>experience</a:t>
            </a:r>
            <a:r>
              <a:rPr lang="en-US" altLang="en-US">
                <a:ea typeface="Verdana" panose="020B0604030504040204" pitchFamily="34" charset="0"/>
                <a:cs typeface="Verdana" panose="020B0604030504040204" pitchFamily="34" charset="0"/>
              </a:rPr>
              <a:t> and </a:t>
            </a:r>
            <a:r>
              <a:rPr lang="en-US" altLang="en-US" b="1">
                <a:ea typeface="Verdana" panose="020B0604030504040204" pitchFamily="34" charset="0"/>
                <a:cs typeface="Verdana" panose="020B0604030504040204" pitchFamily="34" charset="0"/>
              </a:rPr>
              <a:t>resources</a:t>
            </a:r>
            <a:r>
              <a:rPr lang="en-US" altLang="en-US">
                <a:ea typeface="Verdana" panose="020B0604030504040204" pitchFamily="34" charset="0"/>
                <a:cs typeface="Verdana" panose="020B0604030504040204" pitchFamily="34" charset="0"/>
              </a:rPr>
              <a:t> to help you succeed</a:t>
            </a:r>
            <a:endParaRPr lang="en-US" altLang="en-US" sz="1600">
              <a:ea typeface="Verdana" panose="020B0604030504040204" pitchFamily="34" charset="0"/>
              <a:cs typeface="Verdana" panose="020B0604030504040204" pitchFamily="34" charset="0"/>
            </a:endParaRPr>
          </a:p>
        </p:txBody>
      </p:sp>
      <p:sp>
        <p:nvSpPr>
          <p:cNvPr id="10" name="Isosceles Triangle 9">
            <a:extLst>
              <a:ext uri="{FF2B5EF4-FFF2-40B4-BE49-F238E27FC236}">
                <a16:creationId xmlns:a16="http://schemas.microsoft.com/office/drawing/2014/main" id="{887EC9D0-CD8A-9542-89E1-5BD0755CE2D3}"/>
              </a:ext>
            </a:extLst>
          </p:cNvPr>
          <p:cNvSpPr/>
          <p:nvPr/>
        </p:nvSpPr>
        <p:spPr>
          <a:xfrm rot="5400000">
            <a:off x="4191000" y="3509963"/>
            <a:ext cx="3589337" cy="712788"/>
          </a:xfrm>
          <a:prstGeom prst="triangle">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a:extLst>
              <a:ext uri="{FF2B5EF4-FFF2-40B4-BE49-F238E27FC236}">
                <a16:creationId xmlns:a16="http://schemas.microsoft.com/office/drawing/2014/main" id="{4D9D2A20-ED3C-DE4B-9F4A-F8EDF864B88D}"/>
              </a:ext>
            </a:extLst>
          </p:cNvPr>
          <p:cNvSpPr/>
          <p:nvPr/>
        </p:nvSpPr>
        <p:spPr>
          <a:xfrm>
            <a:off x="1755775" y="2297768"/>
            <a:ext cx="2101850" cy="2101850"/>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t>Experts in Lean methodology</a:t>
            </a:r>
          </a:p>
        </p:txBody>
      </p:sp>
      <p:sp>
        <p:nvSpPr>
          <p:cNvPr id="11" name="Oval 10">
            <a:extLst>
              <a:ext uri="{FF2B5EF4-FFF2-40B4-BE49-F238E27FC236}">
                <a16:creationId xmlns:a16="http://schemas.microsoft.com/office/drawing/2014/main" id="{8990E2AE-4926-4948-94C8-E2CE0B9C53EC}"/>
              </a:ext>
            </a:extLst>
          </p:cNvPr>
          <p:cNvSpPr/>
          <p:nvPr/>
        </p:nvSpPr>
        <p:spPr>
          <a:xfrm>
            <a:off x="3172181" y="3318271"/>
            <a:ext cx="2103437" cy="2103438"/>
          </a:xfrm>
          <a:prstGeom prst="ellipse">
            <a:avLst/>
          </a:prstGeom>
          <a:solidFill>
            <a:schemeClr val="tx1">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a:t>Real-world clinical laboratory experience</a:t>
            </a:r>
          </a:p>
        </p:txBody>
      </p:sp>
      <p:sp>
        <p:nvSpPr>
          <p:cNvPr id="12" name="Oval 11">
            <a:extLst>
              <a:ext uri="{FF2B5EF4-FFF2-40B4-BE49-F238E27FC236}">
                <a16:creationId xmlns:a16="http://schemas.microsoft.com/office/drawing/2014/main" id="{0D633943-56E9-BC40-B66A-BC3E203D9432}"/>
              </a:ext>
            </a:extLst>
          </p:cNvPr>
          <p:cNvSpPr/>
          <p:nvPr/>
        </p:nvSpPr>
        <p:spPr>
          <a:xfrm>
            <a:off x="337782" y="3318271"/>
            <a:ext cx="2103437" cy="2103438"/>
          </a:xfrm>
          <a:prstGeom prst="ellipse">
            <a:avLst/>
          </a:prstGeom>
          <a:solidFill>
            <a:schemeClr val="bg1">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t>Hands-on experience </a:t>
            </a:r>
            <a:r>
              <a:rPr lang="en-US" sz="1400" dirty="0" err="1"/>
              <a:t>optimising</a:t>
            </a:r>
            <a:r>
              <a:rPr lang="en-US" sz="1400" dirty="0"/>
              <a:t> BD solutions</a:t>
            </a:r>
          </a:p>
        </p:txBody>
      </p:sp>
      <p:sp>
        <p:nvSpPr>
          <p:cNvPr id="14" name="Oval 13">
            <a:extLst>
              <a:ext uri="{FF2B5EF4-FFF2-40B4-BE49-F238E27FC236}">
                <a16:creationId xmlns:a16="http://schemas.microsoft.com/office/drawing/2014/main" id="{FF1CF047-BA16-40D0-AE30-ECE8FF17E94F}"/>
              </a:ext>
            </a:extLst>
          </p:cNvPr>
          <p:cNvSpPr/>
          <p:nvPr/>
        </p:nvSpPr>
        <p:spPr>
          <a:xfrm>
            <a:off x="1755775" y="4289890"/>
            <a:ext cx="2101850" cy="2101850"/>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t>Multi-lingual team who speaks your language</a:t>
            </a:r>
          </a:p>
        </p:txBody>
      </p:sp>
      <p:sp>
        <p:nvSpPr>
          <p:cNvPr id="15" name="TextBox 14">
            <a:extLst>
              <a:ext uri="{FF2B5EF4-FFF2-40B4-BE49-F238E27FC236}">
                <a16:creationId xmlns:a16="http://schemas.microsoft.com/office/drawing/2014/main" id="{83B29B72-B05A-D141-BB94-87669429D47B}"/>
              </a:ext>
            </a:extLst>
          </p:cNvPr>
          <p:cNvSpPr txBox="1"/>
          <p:nvPr/>
        </p:nvSpPr>
        <p:spPr>
          <a:xfrm>
            <a:off x="504825" y="6635750"/>
            <a:ext cx="10768013" cy="214313"/>
          </a:xfrm>
          <a:prstGeom prst="rect">
            <a:avLst/>
          </a:prstGeom>
          <a:noFill/>
        </p:spPr>
        <p:txBody>
          <a:bodyPr>
            <a:spAutoFit/>
          </a:bodyPr>
          <a:lstStyle/>
          <a:p>
            <a:pPr eaLnBrk="1" fontAlgn="auto" hangingPunct="1">
              <a:spcBef>
                <a:spcPts val="0"/>
              </a:spcBef>
              <a:spcAft>
                <a:spcPts val="0"/>
              </a:spcAft>
              <a:defRPr/>
            </a:pPr>
            <a:r>
              <a:rPr lang="en-US" sz="800" dirty="0">
                <a:solidFill>
                  <a:schemeClr val="bg1">
                    <a:lumMod val="75000"/>
                  </a:schemeClr>
                </a:solidFill>
                <a:latin typeface="Verdana"/>
                <a:cs typeface="Verdana"/>
              </a:rPr>
              <a:t>© 2022 BD. BD, the BD Logo and </a:t>
            </a:r>
            <a:r>
              <a:rPr lang="en-US" sz="800" dirty="0" err="1">
                <a:solidFill>
                  <a:schemeClr val="bg1">
                    <a:lumMod val="75000"/>
                  </a:schemeClr>
                </a:solidFill>
                <a:latin typeface="Verdana"/>
                <a:cs typeface="Verdana"/>
              </a:rPr>
              <a:t>Kiestra</a:t>
            </a:r>
            <a:r>
              <a:rPr lang="en-US" sz="800" dirty="0">
                <a:solidFill>
                  <a:schemeClr val="bg1">
                    <a:lumMod val="75000"/>
                  </a:schemeClr>
                </a:solidFill>
                <a:latin typeface="Verdana"/>
                <a:cs typeface="Verdana"/>
              </a:rPr>
              <a:t> are trademarks of Becton, Dickinson and Company.</a:t>
            </a:r>
            <a:endParaRPr lang="en-US" sz="800" dirty="0">
              <a:solidFill>
                <a:schemeClr val="bg1">
                  <a:lumMod val="75000"/>
                </a:schemeClr>
              </a:solidFill>
              <a:latin typeface="+mn-lt"/>
            </a:endParaRPr>
          </a:p>
        </p:txBody>
      </p:sp>
    </p:spTree>
    <p:extLst>
      <p:ext uri="{BB962C8B-B14F-4D97-AF65-F5344CB8AC3E}">
        <p14:creationId xmlns:p14="http://schemas.microsoft.com/office/powerpoint/2010/main" val="37869299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Box 10">
            <a:extLst>
              <a:ext uri="{FF2B5EF4-FFF2-40B4-BE49-F238E27FC236}">
                <a16:creationId xmlns:a16="http://schemas.microsoft.com/office/drawing/2014/main" id="{F534B815-42FD-C14A-A164-81F737506F34}"/>
              </a:ext>
            </a:extLst>
          </p:cNvPr>
          <p:cNvSpPr txBox="1">
            <a:spLocks noChangeArrowheads="1"/>
          </p:cNvSpPr>
          <p:nvPr/>
        </p:nvSpPr>
        <p:spPr bwMode="auto">
          <a:xfrm>
            <a:off x="8737600" y="4249738"/>
            <a:ext cx="22145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1400">
                <a:ea typeface="Verdana" panose="020B0604030504040204" pitchFamily="34" charset="0"/>
                <a:cs typeface="Verdana" panose="020B0604030504040204" pitchFamily="34" charset="0"/>
              </a:rPr>
              <a:t>Productivity</a:t>
            </a:r>
          </a:p>
          <a:p>
            <a:pPr algn="ctr" eaLnBrk="1" hangingPunct="1"/>
            <a:r>
              <a:rPr lang="en-US" altLang="en-US" sz="1400">
                <a:ea typeface="Verdana" panose="020B0604030504040204" pitchFamily="34" charset="0"/>
                <a:cs typeface="Verdana" panose="020B0604030504040204" pitchFamily="34" charset="0"/>
              </a:rPr>
              <a:t>Efficiency</a:t>
            </a:r>
          </a:p>
          <a:p>
            <a:pPr algn="ctr" eaLnBrk="1" hangingPunct="1"/>
            <a:r>
              <a:rPr lang="en-US" altLang="en-US" sz="1400">
                <a:ea typeface="Verdana" panose="020B0604030504040204" pitchFamily="34" charset="0"/>
                <a:cs typeface="Verdana" panose="020B0604030504040204" pitchFamily="34" charset="0"/>
              </a:rPr>
              <a:t>Workforce satisfaction</a:t>
            </a:r>
          </a:p>
          <a:p>
            <a:pPr algn="ctr" eaLnBrk="1" hangingPunct="1"/>
            <a:r>
              <a:rPr lang="en-US" altLang="en-US" sz="1400">
                <a:ea typeface="Verdana" panose="020B0604030504040204" pitchFamily="34" charset="0"/>
                <a:cs typeface="Verdana" panose="020B0604030504040204" pitchFamily="34" charset="0"/>
              </a:rPr>
              <a:t>Cost containment</a:t>
            </a:r>
          </a:p>
          <a:p>
            <a:pPr algn="ctr" eaLnBrk="1" hangingPunct="1"/>
            <a:r>
              <a:rPr lang="en-US" altLang="en-US" sz="1400">
                <a:ea typeface="Verdana" panose="020B0604030504040204" pitchFamily="34" charset="0"/>
                <a:cs typeface="Verdana" panose="020B0604030504040204" pitchFamily="34" charset="0"/>
              </a:rPr>
              <a:t>Return on investment</a:t>
            </a:r>
          </a:p>
        </p:txBody>
      </p:sp>
      <p:sp>
        <p:nvSpPr>
          <p:cNvPr id="122882" name="TextBox 11">
            <a:extLst>
              <a:ext uri="{FF2B5EF4-FFF2-40B4-BE49-F238E27FC236}">
                <a16:creationId xmlns:a16="http://schemas.microsoft.com/office/drawing/2014/main" id="{A142BAF1-F92C-AD4B-A4CF-0AC0461BDEC0}"/>
              </a:ext>
            </a:extLst>
          </p:cNvPr>
          <p:cNvSpPr txBox="1">
            <a:spLocks noChangeArrowheads="1"/>
          </p:cNvSpPr>
          <p:nvPr/>
        </p:nvSpPr>
        <p:spPr bwMode="auto">
          <a:xfrm>
            <a:off x="6096000" y="2536825"/>
            <a:ext cx="225901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1400" dirty="0">
                <a:ea typeface="Verdana" panose="020B0604030504040204" pitchFamily="34" charset="0"/>
                <a:cs typeface="Verdana" panose="020B0604030504040204" pitchFamily="34" charset="0"/>
              </a:rPr>
              <a:t>Non-value added work</a:t>
            </a:r>
          </a:p>
          <a:p>
            <a:pPr algn="ctr" eaLnBrk="1" hangingPunct="1"/>
            <a:r>
              <a:rPr lang="en-US" altLang="en-US" sz="1400" dirty="0">
                <a:ea typeface="Verdana" panose="020B0604030504040204" pitchFamily="34" charset="0"/>
                <a:cs typeface="Verdana" panose="020B0604030504040204" pitchFamily="34" charset="0"/>
              </a:rPr>
              <a:t>Defects</a:t>
            </a:r>
          </a:p>
          <a:p>
            <a:pPr algn="ctr" eaLnBrk="1" hangingPunct="1"/>
            <a:r>
              <a:rPr lang="en-US" altLang="en-US" sz="1400" dirty="0">
                <a:ea typeface="Verdana" panose="020B0604030504040204" pitchFamily="34" charset="0"/>
                <a:cs typeface="Verdana" panose="020B0604030504040204" pitchFamily="34" charset="0"/>
              </a:rPr>
              <a:t>Excess inventory</a:t>
            </a:r>
          </a:p>
          <a:p>
            <a:pPr algn="ctr" eaLnBrk="1" hangingPunct="1"/>
            <a:r>
              <a:rPr lang="en-US" altLang="en-US" sz="1400" dirty="0">
                <a:ea typeface="Verdana" panose="020B0604030504040204" pitchFamily="34" charset="0"/>
                <a:cs typeface="Verdana" panose="020B0604030504040204" pitchFamily="34" charset="0"/>
              </a:rPr>
              <a:t>Un-</a:t>
            </a:r>
            <a:r>
              <a:rPr lang="en-US" altLang="en-US" sz="1400" dirty="0" err="1">
                <a:ea typeface="Verdana" panose="020B0604030504040204" pitchFamily="34" charset="0"/>
                <a:cs typeface="Verdana" panose="020B0604030504040204" pitchFamily="34" charset="0"/>
              </a:rPr>
              <a:t>optimised</a:t>
            </a:r>
            <a:r>
              <a:rPr lang="en-US" altLang="en-US" sz="1400" dirty="0">
                <a:ea typeface="Verdana" panose="020B0604030504040204" pitchFamily="34" charset="0"/>
                <a:cs typeface="Verdana" panose="020B0604030504040204" pitchFamily="34" charset="0"/>
              </a:rPr>
              <a:t> </a:t>
            </a:r>
            <a:r>
              <a:rPr lang="en-US" altLang="en-US" sz="1400" dirty="0" err="1">
                <a:ea typeface="Verdana" panose="020B0604030504040204" pitchFamily="34" charset="0"/>
                <a:cs typeface="Verdana" panose="020B0604030504040204" pitchFamily="34" charset="0"/>
              </a:rPr>
              <a:t>labour</a:t>
            </a:r>
            <a:endParaRPr lang="en-US" altLang="en-US" sz="1400" dirty="0">
              <a:ea typeface="Verdana" panose="020B0604030504040204" pitchFamily="34" charset="0"/>
              <a:cs typeface="Verdana" panose="020B0604030504040204" pitchFamily="34" charset="0"/>
            </a:endParaRPr>
          </a:p>
          <a:p>
            <a:pPr algn="ctr" eaLnBrk="1" hangingPunct="1"/>
            <a:r>
              <a:rPr lang="en-US" altLang="en-US" sz="1400" dirty="0">
                <a:ea typeface="Verdana" panose="020B0604030504040204" pitchFamily="34" charset="0"/>
                <a:cs typeface="Verdana" panose="020B0604030504040204" pitchFamily="34" charset="0"/>
              </a:rPr>
              <a:t>Overproduction</a:t>
            </a:r>
          </a:p>
        </p:txBody>
      </p:sp>
      <p:sp>
        <p:nvSpPr>
          <p:cNvPr id="122883" name="TextBox 12">
            <a:extLst>
              <a:ext uri="{FF2B5EF4-FFF2-40B4-BE49-F238E27FC236}">
                <a16:creationId xmlns:a16="http://schemas.microsoft.com/office/drawing/2014/main" id="{860051A0-E23C-9E4A-9420-501C71313773}"/>
              </a:ext>
            </a:extLst>
          </p:cNvPr>
          <p:cNvSpPr txBox="1">
            <a:spLocks noChangeArrowheads="1"/>
          </p:cNvSpPr>
          <p:nvPr/>
        </p:nvSpPr>
        <p:spPr bwMode="auto">
          <a:xfrm>
            <a:off x="8847138" y="3562350"/>
            <a:ext cx="1995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3600" b="1">
                <a:solidFill>
                  <a:schemeClr val="accent1"/>
                </a:solidFill>
                <a:ea typeface="Verdana" panose="020B0604030504040204" pitchFamily="34" charset="0"/>
                <a:cs typeface="Verdana" panose="020B0604030504040204" pitchFamily="34" charset="0"/>
              </a:rPr>
              <a:t>VALUE</a:t>
            </a:r>
          </a:p>
        </p:txBody>
      </p:sp>
      <p:sp>
        <p:nvSpPr>
          <p:cNvPr id="122884" name="TextBox 13">
            <a:extLst>
              <a:ext uri="{FF2B5EF4-FFF2-40B4-BE49-F238E27FC236}">
                <a16:creationId xmlns:a16="http://schemas.microsoft.com/office/drawing/2014/main" id="{20F97410-4C83-3F4C-B4AB-D8E11C97B933}"/>
              </a:ext>
            </a:extLst>
          </p:cNvPr>
          <p:cNvSpPr txBox="1">
            <a:spLocks noChangeArrowheads="1"/>
          </p:cNvSpPr>
          <p:nvPr/>
        </p:nvSpPr>
        <p:spPr bwMode="auto">
          <a:xfrm>
            <a:off x="6096000" y="1846263"/>
            <a:ext cx="2182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3600" b="1">
                <a:solidFill>
                  <a:schemeClr val="accent1"/>
                </a:solidFill>
                <a:ea typeface="Verdana" panose="020B0604030504040204" pitchFamily="34" charset="0"/>
                <a:cs typeface="Verdana" panose="020B0604030504040204" pitchFamily="34" charset="0"/>
              </a:rPr>
              <a:t>WASTE</a:t>
            </a:r>
          </a:p>
        </p:txBody>
      </p:sp>
      <p:sp>
        <p:nvSpPr>
          <p:cNvPr id="15" name="Rectangle 14">
            <a:extLst>
              <a:ext uri="{FF2B5EF4-FFF2-40B4-BE49-F238E27FC236}">
                <a16:creationId xmlns:a16="http://schemas.microsoft.com/office/drawing/2014/main" id="{510A9D38-74EC-1746-B61E-C8BC38E94301}"/>
              </a:ext>
            </a:extLst>
          </p:cNvPr>
          <p:cNvSpPr/>
          <p:nvPr/>
        </p:nvSpPr>
        <p:spPr>
          <a:xfrm>
            <a:off x="8996363" y="2551113"/>
            <a:ext cx="176212" cy="655637"/>
          </a:xfrm>
          <a:prstGeom prst="rect">
            <a:avLst/>
          </a:prstGeom>
          <a:solidFill>
            <a:sysClr val="window" lastClr="FFFFFF"/>
          </a:solidFill>
          <a:ln w="12700" cap="flat" cmpd="sng" algn="ctr">
            <a:solidFill>
              <a:sysClr val="window" lastClr="FFFFFF"/>
            </a:solidFill>
            <a:prstDash val="solid"/>
            <a:miter lim="800000"/>
          </a:ln>
          <a:effec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endParaRPr lang="en-US" altLang="en-US">
              <a:solidFill>
                <a:srgbClr val="FFFFFF"/>
              </a:solidFill>
              <a:ea typeface="Verdana" panose="020B0604030504040204" pitchFamily="34" charset="0"/>
              <a:cs typeface="Verdana" panose="020B0604030504040204" pitchFamily="34" charset="0"/>
            </a:endParaRPr>
          </a:p>
        </p:txBody>
      </p:sp>
      <p:sp>
        <p:nvSpPr>
          <p:cNvPr id="16" name="Arrow: Down 15">
            <a:extLst>
              <a:ext uri="{FF2B5EF4-FFF2-40B4-BE49-F238E27FC236}">
                <a16:creationId xmlns:a16="http://schemas.microsoft.com/office/drawing/2014/main" id="{3A32C320-1593-BA4B-8DBA-72844937C7BA}"/>
              </a:ext>
            </a:extLst>
          </p:cNvPr>
          <p:cNvSpPr/>
          <p:nvPr/>
        </p:nvSpPr>
        <p:spPr>
          <a:xfrm>
            <a:off x="6640513" y="3854450"/>
            <a:ext cx="1169987" cy="1546225"/>
          </a:xfrm>
          <a:prstGeom prst="downArrow">
            <a:avLst/>
          </a:prstGeom>
          <a:solidFill>
            <a:schemeClr val="accent1"/>
          </a:solidFill>
          <a:ln w="12700" cap="flat" cmpd="sng" algn="ctr">
            <a:solidFill>
              <a:schemeClr val="accent1"/>
            </a:solidFill>
            <a:prstDash val="solid"/>
            <a:miter lim="800000"/>
          </a:ln>
          <a:effec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endParaRPr lang="en-US" altLang="en-US">
              <a:solidFill>
                <a:srgbClr val="FFFFFF"/>
              </a:solidFill>
              <a:ea typeface="Verdana" panose="020B0604030504040204" pitchFamily="34" charset="0"/>
              <a:cs typeface="Verdana" panose="020B0604030504040204" pitchFamily="34" charset="0"/>
            </a:endParaRPr>
          </a:p>
        </p:txBody>
      </p:sp>
      <p:sp>
        <p:nvSpPr>
          <p:cNvPr id="19" name="Arrow: Down 18">
            <a:extLst>
              <a:ext uri="{FF2B5EF4-FFF2-40B4-BE49-F238E27FC236}">
                <a16:creationId xmlns:a16="http://schemas.microsoft.com/office/drawing/2014/main" id="{CA2EF899-FDB6-6649-B56F-D8079DF0F75A}"/>
              </a:ext>
            </a:extLst>
          </p:cNvPr>
          <p:cNvSpPr/>
          <p:nvPr/>
        </p:nvSpPr>
        <p:spPr>
          <a:xfrm rot="10800000">
            <a:off x="9259888" y="1911350"/>
            <a:ext cx="1169987" cy="1544638"/>
          </a:xfrm>
          <a:prstGeom prst="downArrow">
            <a:avLst/>
          </a:prstGeom>
          <a:solidFill>
            <a:schemeClr val="accent1"/>
          </a:solidFill>
          <a:ln w="12700" cap="flat" cmpd="sng" algn="ctr">
            <a:solidFill>
              <a:schemeClr val="accent1"/>
            </a:solidFill>
            <a:prstDash val="solid"/>
            <a:miter lim="800000"/>
          </a:ln>
          <a:effec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endParaRPr lang="en-US" altLang="en-US">
              <a:solidFill>
                <a:srgbClr val="FFFFFF"/>
              </a:solidFill>
              <a:ea typeface="Verdana" panose="020B0604030504040204" pitchFamily="34" charset="0"/>
              <a:cs typeface="Verdana" panose="020B0604030504040204" pitchFamily="34" charset="0"/>
            </a:endParaRPr>
          </a:p>
        </p:txBody>
      </p:sp>
      <p:sp>
        <p:nvSpPr>
          <p:cNvPr id="122888" name="TextBox 20">
            <a:extLst>
              <a:ext uri="{FF2B5EF4-FFF2-40B4-BE49-F238E27FC236}">
                <a16:creationId xmlns:a16="http://schemas.microsoft.com/office/drawing/2014/main" id="{CFC51862-36A4-764D-8A1D-63E14F5CBE3A}"/>
              </a:ext>
            </a:extLst>
          </p:cNvPr>
          <p:cNvSpPr txBox="1">
            <a:spLocks noChangeArrowheads="1"/>
          </p:cNvSpPr>
          <p:nvPr/>
        </p:nvSpPr>
        <p:spPr bwMode="auto">
          <a:xfrm>
            <a:off x="779463" y="2339975"/>
            <a:ext cx="46513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r>
              <a:rPr lang="en-US" altLang="en-US" sz="2400" dirty="0">
                <a:ea typeface="Verdana" panose="020B0604030504040204" pitchFamily="34" charset="0"/>
                <a:cs typeface="Verdana" panose="020B0604030504040204" pitchFamily="34" charset="0"/>
              </a:rPr>
              <a:t>BD’s workflow </a:t>
            </a:r>
            <a:r>
              <a:rPr lang="en-US" altLang="en-US" sz="2400" dirty="0" err="1">
                <a:ea typeface="Verdana" panose="020B0604030504040204" pitchFamily="34" charset="0"/>
                <a:cs typeface="Verdana" panose="020B0604030504040204" pitchFamily="34" charset="0"/>
              </a:rPr>
              <a:t>optimisation</a:t>
            </a:r>
            <a:r>
              <a:rPr lang="en-US" altLang="en-US" sz="2400" dirty="0">
                <a:ea typeface="Verdana" panose="020B0604030504040204" pitchFamily="34" charset="0"/>
                <a:cs typeface="Verdana" panose="020B0604030504040204" pitchFamily="34" charset="0"/>
              </a:rPr>
              <a:t> services are rooted in </a:t>
            </a:r>
            <a:r>
              <a:rPr lang="en-US" altLang="en-US" sz="2400" b="1" dirty="0">
                <a:solidFill>
                  <a:schemeClr val="accent1"/>
                </a:solidFill>
                <a:ea typeface="Verdana" panose="020B0604030504040204" pitchFamily="34" charset="0"/>
                <a:cs typeface="Verdana" panose="020B0604030504040204" pitchFamily="34" charset="0"/>
              </a:rPr>
              <a:t>Lean principles</a:t>
            </a:r>
            <a:r>
              <a:rPr lang="en-US" altLang="en-US" sz="2400" dirty="0">
                <a:ea typeface="Verdana" panose="020B0604030504040204" pitchFamily="34" charset="0"/>
                <a:cs typeface="Verdana" panose="020B0604030504040204" pitchFamily="34" charset="0"/>
              </a:rPr>
              <a:t> which aim to identify and remove waste from work processes, so that </a:t>
            </a:r>
            <a:r>
              <a:rPr lang="en-US" altLang="en-US" sz="2400" b="1" dirty="0">
                <a:solidFill>
                  <a:schemeClr val="accent1"/>
                </a:solidFill>
                <a:ea typeface="Verdana" panose="020B0604030504040204" pitchFamily="34" charset="0"/>
                <a:cs typeface="Verdana" panose="020B0604030504040204" pitchFamily="34" charset="0"/>
              </a:rPr>
              <a:t>your teams </a:t>
            </a:r>
            <a:r>
              <a:rPr lang="en-US" altLang="en-US" sz="2400" dirty="0">
                <a:ea typeface="Verdana" panose="020B0604030504040204" pitchFamily="34" charset="0"/>
                <a:cs typeface="Verdana" panose="020B0604030504040204" pitchFamily="34" charset="0"/>
              </a:rPr>
              <a:t>can</a:t>
            </a:r>
            <a:r>
              <a:rPr lang="en-US" altLang="en-US" sz="2400" b="1" dirty="0">
                <a:solidFill>
                  <a:schemeClr val="accent1"/>
                </a:solidFill>
                <a:ea typeface="Verdana" panose="020B0604030504040204" pitchFamily="34" charset="0"/>
                <a:cs typeface="Verdana" panose="020B0604030504040204" pitchFamily="34" charset="0"/>
              </a:rPr>
              <a:t> focus on more valuable tasks</a:t>
            </a:r>
            <a:r>
              <a:rPr lang="en-US" altLang="en-US" sz="2400" dirty="0">
                <a:ea typeface="Verdana" panose="020B0604030504040204" pitchFamily="34" charset="0"/>
                <a:cs typeface="Verdana" panose="020B0604030504040204" pitchFamily="34" charset="0"/>
              </a:rPr>
              <a:t>. </a:t>
            </a:r>
          </a:p>
        </p:txBody>
      </p:sp>
      <p:sp>
        <p:nvSpPr>
          <p:cNvPr id="2" name="Title 1">
            <a:extLst>
              <a:ext uri="{FF2B5EF4-FFF2-40B4-BE49-F238E27FC236}">
                <a16:creationId xmlns:a16="http://schemas.microsoft.com/office/drawing/2014/main" id="{8750E332-8AC7-4643-923E-47AC792DD402}"/>
              </a:ext>
            </a:extLst>
          </p:cNvPr>
          <p:cNvSpPr>
            <a:spLocks noGrp="1"/>
          </p:cNvSpPr>
          <p:nvPr>
            <p:ph type="title"/>
          </p:nvPr>
        </p:nvSpPr>
        <p:spPr>
          <a:xfrm>
            <a:off x="609600" y="0"/>
            <a:ext cx="11222736" cy="1457325"/>
          </a:xfrm>
        </p:spPr>
        <p:txBody>
          <a:bodyPr wrap="square" lIns="91440" rIns="91440" bIns="45720" numCol="1" compatLnSpc="1">
            <a:prstTxWarp prst="textNoShape">
              <a:avLst/>
            </a:prstTxWarp>
            <a:noAutofit/>
          </a:bodyPr>
          <a:lstStyle/>
          <a:p>
            <a:pPr defTabSz="914400"/>
            <a:r>
              <a:rPr lang="en-GB" sz="2800" dirty="0">
                <a:effectLst/>
                <a:latin typeface="+mj-lt"/>
              </a:rPr>
              <a:t>Clinical and Workflow Optimisation Services for BD </a:t>
            </a:r>
            <a:r>
              <a:rPr lang="en-GB" sz="2800" dirty="0" err="1">
                <a:effectLst/>
                <a:latin typeface="+mj-lt"/>
              </a:rPr>
              <a:t>Kiestra</a:t>
            </a:r>
            <a:r>
              <a:rPr lang="en-GB" sz="2800" baseline="30000" dirty="0" err="1">
                <a:effectLst/>
                <a:latin typeface="+mj-lt"/>
              </a:rPr>
              <a:t>TM</a:t>
            </a:r>
            <a:br>
              <a:rPr lang="en-US" altLang="en-US" sz="2600" dirty="0">
                <a:solidFill>
                  <a:srgbClr val="12C0E8"/>
                </a:solidFill>
                <a:latin typeface="Verdana" panose="020B0604030504040204" pitchFamily="34" charset="0"/>
                <a:ea typeface="ＭＳ Ｐゴシック" panose="020B0600070205080204" pitchFamily="34" charset="-128"/>
              </a:rPr>
            </a:br>
            <a:r>
              <a:rPr lang="en-US" altLang="en-US" sz="2000" dirty="0">
                <a:solidFill>
                  <a:srgbClr val="404041"/>
                </a:solidFill>
                <a:latin typeface="Verdana" panose="020B0604030504040204" pitchFamily="34" charset="0"/>
                <a:ea typeface="ＭＳ Ｐゴシック" panose="020B0600070205080204" pitchFamily="34" charset="-128"/>
              </a:rPr>
              <a:t>Lean principles can improve processes by increasing value through </a:t>
            </a:r>
            <a:br>
              <a:rPr lang="en-US" altLang="en-US" sz="2000" dirty="0">
                <a:solidFill>
                  <a:srgbClr val="404041"/>
                </a:solidFill>
                <a:latin typeface="Verdana" panose="020B0604030504040204" pitchFamily="34" charset="0"/>
                <a:ea typeface="ＭＳ Ｐゴシック" panose="020B0600070205080204" pitchFamily="34" charset="-128"/>
              </a:rPr>
            </a:br>
            <a:r>
              <a:rPr lang="en-US" altLang="en-US" sz="2000" dirty="0">
                <a:solidFill>
                  <a:srgbClr val="404041"/>
                </a:solidFill>
                <a:latin typeface="Verdana" panose="020B0604030504040204" pitchFamily="34" charset="0"/>
                <a:ea typeface="ＭＳ Ｐゴシック" panose="020B0600070205080204" pitchFamily="34" charset="-128"/>
              </a:rPr>
              <a:t>decreasing waste</a:t>
            </a:r>
            <a:br>
              <a:rPr lang="en-US" altLang="en-US" sz="3100" dirty="0">
                <a:solidFill>
                  <a:srgbClr val="404041"/>
                </a:solidFill>
                <a:latin typeface="Verdana" panose="020B0604030504040204" pitchFamily="34" charset="0"/>
                <a:ea typeface="ＭＳ Ｐゴシック" panose="020B0600070205080204" pitchFamily="34" charset="-128"/>
              </a:rPr>
            </a:br>
            <a:endParaRPr lang="en-US" altLang="en-US" dirty="0">
              <a:latin typeface="Verdana" panose="020B0604030504040204" pitchFamily="34" charset="0"/>
              <a:ea typeface="ＭＳ Ｐゴシック" panose="020B0600070205080204" pitchFamily="34" charset="-128"/>
            </a:endParaRPr>
          </a:p>
        </p:txBody>
      </p:sp>
      <p:sp>
        <p:nvSpPr>
          <p:cNvPr id="12" name="TextBox 11">
            <a:extLst>
              <a:ext uri="{FF2B5EF4-FFF2-40B4-BE49-F238E27FC236}">
                <a16:creationId xmlns:a16="http://schemas.microsoft.com/office/drawing/2014/main" id="{56B1B26F-2E2A-D840-BEA2-7DBEC15F850B}"/>
              </a:ext>
            </a:extLst>
          </p:cNvPr>
          <p:cNvSpPr txBox="1"/>
          <p:nvPr/>
        </p:nvSpPr>
        <p:spPr>
          <a:xfrm>
            <a:off x="504825" y="6635750"/>
            <a:ext cx="10768013" cy="214313"/>
          </a:xfrm>
          <a:prstGeom prst="rect">
            <a:avLst/>
          </a:prstGeom>
          <a:noFill/>
        </p:spPr>
        <p:txBody>
          <a:bodyPr>
            <a:spAutoFit/>
          </a:bodyPr>
          <a:lstStyle/>
          <a:p>
            <a:pPr eaLnBrk="1" fontAlgn="auto" hangingPunct="1">
              <a:spcBef>
                <a:spcPts val="0"/>
              </a:spcBef>
              <a:spcAft>
                <a:spcPts val="0"/>
              </a:spcAft>
              <a:defRPr/>
            </a:pPr>
            <a:r>
              <a:rPr lang="en-US" sz="800" dirty="0">
                <a:solidFill>
                  <a:schemeClr val="bg1">
                    <a:lumMod val="75000"/>
                  </a:schemeClr>
                </a:solidFill>
                <a:latin typeface="Verdana"/>
                <a:cs typeface="Verdana"/>
              </a:rPr>
              <a:t>© 2022 BD. BD, the BD Logo and </a:t>
            </a:r>
            <a:r>
              <a:rPr lang="en-US" sz="800" dirty="0" err="1">
                <a:solidFill>
                  <a:schemeClr val="bg1">
                    <a:lumMod val="75000"/>
                  </a:schemeClr>
                </a:solidFill>
                <a:latin typeface="Verdana"/>
                <a:cs typeface="Verdana"/>
              </a:rPr>
              <a:t>Kiestra</a:t>
            </a:r>
            <a:r>
              <a:rPr lang="en-US" sz="800" dirty="0">
                <a:solidFill>
                  <a:schemeClr val="bg1">
                    <a:lumMod val="75000"/>
                  </a:schemeClr>
                </a:solidFill>
                <a:latin typeface="Verdana"/>
                <a:cs typeface="Verdana"/>
              </a:rPr>
              <a:t> are trademarks of Becton, Dickinson and Company.</a:t>
            </a:r>
            <a:endParaRPr lang="en-US" sz="800" dirty="0">
              <a:solidFill>
                <a:schemeClr val="bg1">
                  <a:lumMod val="75000"/>
                </a:schemeClr>
              </a:solidFill>
              <a:latin typeface="+mn-lt"/>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495C7A13-7631-6644-8C3A-D4B919AE9DB5}"/>
              </a:ext>
            </a:extLst>
          </p:cNvPr>
          <p:cNvSpPr/>
          <p:nvPr/>
        </p:nvSpPr>
        <p:spPr>
          <a:xfrm>
            <a:off x="9605963" y="2024061"/>
            <a:ext cx="1046162" cy="831850"/>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Rectangle: Rounded Corners 40">
            <a:extLst>
              <a:ext uri="{FF2B5EF4-FFF2-40B4-BE49-F238E27FC236}">
                <a16:creationId xmlns:a16="http://schemas.microsoft.com/office/drawing/2014/main" id="{472D56F9-FE20-0242-930F-40B95BD81955}"/>
              </a:ext>
            </a:extLst>
          </p:cNvPr>
          <p:cNvSpPr/>
          <p:nvPr/>
        </p:nvSpPr>
        <p:spPr>
          <a:xfrm>
            <a:off x="9013825" y="2305048"/>
            <a:ext cx="2205038" cy="1706563"/>
          </a:xfrm>
          <a:prstGeom prst="round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3907" name="Title 1">
            <a:extLst>
              <a:ext uri="{FF2B5EF4-FFF2-40B4-BE49-F238E27FC236}">
                <a16:creationId xmlns:a16="http://schemas.microsoft.com/office/drawing/2014/main" id="{B48A06EE-AA94-3449-9348-1725C63C1EDB}"/>
              </a:ext>
            </a:extLst>
          </p:cNvPr>
          <p:cNvSpPr>
            <a:spLocks noGrp="1" noChangeArrowheads="1"/>
          </p:cNvSpPr>
          <p:nvPr>
            <p:ph type="title"/>
          </p:nvPr>
        </p:nvSpPr>
        <p:spPr bwMode="auto">
          <a:xfrm>
            <a:off x="609600" y="0"/>
            <a:ext cx="10972800" cy="1058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bIns="45720" numCol="1" compatLnSpc="1">
            <a:prstTxWarp prst="textNoShape">
              <a:avLst/>
            </a:prstTxWarp>
            <a:normAutofit fontScale="90000"/>
          </a:bodyPr>
          <a:lstStyle/>
          <a:p>
            <a:r>
              <a:rPr lang="en-GB" sz="2800" dirty="0">
                <a:effectLst/>
                <a:latin typeface="+mj-lt"/>
              </a:rPr>
              <a:t>Clinical and Workflow Optimisation Services for BD </a:t>
            </a:r>
            <a:r>
              <a:rPr lang="en-GB" sz="2800" dirty="0" err="1">
                <a:effectLst/>
                <a:latin typeface="+mj-lt"/>
              </a:rPr>
              <a:t>Kiestra</a:t>
            </a:r>
            <a:r>
              <a:rPr lang="en-GB" sz="2800" baseline="30000" dirty="0" err="1">
                <a:effectLst/>
                <a:latin typeface="+mj-lt"/>
              </a:rPr>
              <a:t>TM</a:t>
            </a:r>
            <a:br>
              <a:rPr lang="en-US" altLang="en-US" sz="2700" dirty="0">
                <a:solidFill>
                  <a:schemeClr val="accent1"/>
                </a:solidFill>
                <a:latin typeface="Verdana" panose="020B0604030504040204" pitchFamily="34" charset="0"/>
                <a:ea typeface="ＭＳ Ｐゴシック" panose="020B0600070205080204" pitchFamily="34" charset="-128"/>
              </a:rPr>
            </a:br>
            <a:r>
              <a:rPr lang="en-US" altLang="en-US" sz="2000" dirty="0">
                <a:solidFill>
                  <a:schemeClr val="tx1"/>
                </a:solidFill>
                <a:latin typeface="Verdana" panose="020B0604030504040204" pitchFamily="34" charset="0"/>
                <a:ea typeface="ＭＳ Ｐゴシック" panose="020B0600070205080204" pitchFamily="34" charset="-128"/>
              </a:rPr>
              <a:t>Leverage BD best practice tools and training to build your transformation toolkit</a:t>
            </a:r>
            <a:endParaRPr lang="en-US" altLang="en-US" sz="1400" dirty="0">
              <a:solidFill>
                <a:schemeClr val="tx1"/>
              </a:solidFill>
              <a:latin typeface="Verdana" panose="020B0604030504040204" pitchFamily="34" charset="0"/>
              <a:ea typeface="ＭＳ Ｐゴシック" panose="020B0600070205080204" pitchFamily="34" charset="-128"/>
            </a:endParaRPr>
          </a:p>
        </p:txBody>
      </p:sp>
      <p:sp>
        <p:nvSpPr>
          <p:cNvPr id="123908" name="TextBox 8">
            <a:extLst>
              <a:ext uri="{FF2B5EF4-FFF2-40B4-BE49-F238E27FC236}">
                <a16:creationId xmlns:a16="http://schemas.microsoft.com/office/drawing/2014/main" id="{E26995D9-7C39-CA4C-96FD-1E2C8231D87D}"/>
              </a:ext>
            </a:extLst>
          </p:cNvPr>
          <p:cNvSpPr txBox="1">
            <a:spLocks noChangeArrowheads="1"/>
          </p:cNvSpPr>
          <p:nvPr/>
        </p:nvSpPr>
        <p:spPr bwMode="auto">
          <a:xfrm>
            <a:off x="1371600" y="5299073"/>
            <a:ext cx="944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2000" dirty="0">
                <a:ea typeface="Verdana" panose="020B0604030504040204" pitchFamily="34" charset="0"/>
                <a:cs typeface="Verdana" panose="020B0604030504040204" pitchFamily="34" charset="0"/>
              </a:rPr>
              <a:t>Our goal is not only to help you </a:t>
            </a:r>
            <a:r>
              <a:rPr lang="en-US" altLang="en-US" sz="2000" b="1" dirty="0">
                <a:ea typeface="Verdana" panose="020B0604030504040204" pitchFamily="34" charset="0"/>
                <a:cs typeface="Verdana" panose="020B0604030504040204" pitchFamily="34" charset="0"/>
              </a:rPr>
              <a:t>achieve your initiatives</a:t>
            </a:r>
            <a:r>
              <a:rPr lang="en-US" altLang="en-US" sz="2000" dirty="0">
                <a:ea typeface="Verdana" panose="020B0604030504040204" pitchFamily="34" charset="0"/>
                <a:cs typeface="Verdana" panose="020B0604030504040204" pitchFamily="34" charset="0"/>
              </a:rPr>
              <a:t>, </a:t>
            </a:r>
            <a:br>
              <a:rPr lang="en-US" altLang="en-US" sz="2000" dirty="0">
                <a:ea typeface="Verdana" panose="020B0604030504040204" pitchFamily="34" charset="0"/>
                <a:cs typeface="Verdana" panose="020B0604030504040204" pitchFamily="34" charset="0"/>
              </a:rPr>
            </a:br>
            <a:r>
              <a:rPr lang="en-US" altLang="en-US" sz="2000" dirty="0">
                <a:ea typeface="Verdana" panose="020B0604030504040204" pitchFamily="34" charset="0"/>
                <a:cs typeface="Verdana" panose="020B0604030504040204" pitchFamily="34" charset="0"/>
              </a:rPr>
              <a:t>but to </a:t>
            </a:r>
            <a:r>
              <a:rPr lang="en-US" altLang="en-US" sz="2000" b="1" dirty="0">
                <a:ea typeface="Verdana" panose="020B0604030504040204" pitchFamily="34" charset="0"/>
                <a:cs typeface="Verdana" panose="020B0604030504040204" pitchFamily="34" charset="0"/>
              </a:rPr>
              <a:t>educate</a:t>
            </a:r>
            <a:r>
              <a:rPr lang="en-US" altLang="en-US" sz="2000" dirty="0">
                <a:ea typeface="Verdana" panose="020B0604030504040204" pitchFamily="34" charset="0"/>
                <a:cs typeface="Verdana" panose="020B0604030504040204" pitchFamily="34" charset="0"/>
              </a:rPr>
              <a:t>,</a:t>
            </a:r>
            <a:r>
              <a:rPr lang="en-US" altLang="en-US" sz="2000" b="1" dirty="0">
                <a:ea typeface="Verdana" panose="020B0604030504040204" pitchFamily="34" charset="0"/>
                <a:cs typeface="Verdana" panose="020B0604030504040204" pitchFamily="34" charset="0"/>
              </a:rPr>
              <a:t> equip </a:t>
            </a:r>
            <a:r>
              <a:rPr lang="en-US" altLang="en-US" sz="2000" dirty="0">
                <a:ea typeface="Verdana" panose="020B0604030504040204" pitchFamily="34" charset="0"/>
                <a:cs typeface="Verdana" panose="020B0604030504040204" pitchFamily="34" charset="0"/>
              </a:rPr>
              <a:t>and</a:t>
            </a:r>
            <a:r>
              <a:rPr lang="en-US" altLang="en-US" sz="2000" b="1" dirty="0">
                <a:ea typeface="Verdana" panose="020B0604030504040204" pitchFamily="34" charset="0"/>
                <a:cs typeface="Verdana" panose="020B0604030504040204" pitchFamily="34" charset="0"/>
              </a:rPr>
              <a:t> empower </a:t>
            </a:r>
            <a:r>
              <a:rPr lang="en-US" altLang="en-US" sz="2000" dirty="0">
                <a:ea typeface="Verdana" panose="020B0604030504040204" pitchFamily="34" charset="0"/>
                <a:cs typeface="Verdana" panose="020B0604030504040204" pitchFamily="34" charset="0"/>
              </a:rPr>
              <a:t>you to make </a:t>
            </a:r>
            <a:br>
              <a:rPr lang="en-US" altLang="en-US" sz="2000" dirty="0">
                <a:ea typeface="Verdana" panose="020B0604030504040204" pitchFamily="34" charset="0"/>
                <a:cs typeface="Verdana" panose="020B0604030504040204" pitchFamily="34" charset="0"/>
              </a:rPr>
            </a:br>
            <a:r>
              <a:rPr lang="en-US" altLang="en-US" sz="2000" dirty="0">
                <a:ea typeface="Verdana" panose="020B0604030504040204" pitchFamily="34" charset="0"/>
                <a:cs typeface="Verdana" panose="020B0604030504040204" pitchFamily="34" charset="0"/>
              </a:rPr>
              <a:t>and sustain improvements.</a:t>
            </a:r>
          </a:p>
        </p:txBody>
      </p:sp>
      <p:sp>
        <p:nvSpPr>
          <p:cNvPr id="14" name="Rectangle: Rounded Corners 13">
            <a:extLst>
              <a:ext uri="{FF2B5EF4-FFF2-40B4-BE49-F238E27FC236}">
                <a16:creationId xmlns:a16="http://schemas.microsoft.com/office/drawing/2014/main" id="{C97C9DE3-410E-8E40-BE6F-6F3269B33CAD}"/>
              </a:ext>
            </a:extLst>
          </p:cNvPr>
          <p:cNvSpPr/>
          <p:nvPr/>
        </p:nvSpPr>
        <p:spPr>
          <a:xfrm>
            <a:off x="5572125" y="2192336"/>
            <a:ext cx="790575" cy="8001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3" name="Graphic 12" descr="Classroom outline">
            <a:extLst>
              <a:ext uri="{FF2B5EF4-FFF2-40B4-BE49-F238E27FC236}">
                <a16:creationId xmlns:a16="http://schemas.microsoft.com/office/drawing/2014/main" id="{7341647F-6591-2748-9DCE-C7EC02F14E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9588" y="2228848"/>
            <a:ext cx="731837" cy="731838"/>
          </a:xfrm>
          <a:prstGeom prst="rect">
            <a:avLst/>
          </a:prstGeom>
        </p:spPr>
      </p:pic>
      <p:sp>
        <p:nvSpPr>
          <p:cNvPr id="15" name="Rectangle: Rounded Corners 14">
            <a:extLst>
              <a:ext uri="{FF2B5EF4-FFF2-40B4-BE49-F238E27FC236}">
                <a16:creationId xmlns:a16="http://schemas.microsoft.com/office/drawing/2014/main" id="{AC9C85E3-DE24-FF48-B4DB-04287FC3B916}"/>
              </a:ext>
            </a:extLst>
          </p:cNvPr>
          <p:cNvSpPr/>
          <p:nvPr/>
        </p:nvSpPr>
        <p:spPr>
          <a:xfrm>
            <a:off x="492125" y="1636711"/>
            <a:ext cx="3689350" cy="3354387"/>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3912" name="Group 30">
            <a:extLst>
              <a:ext uri="{FF2B5EF4-FFF2-40B4-BE49-F238E27FC236}">
                <a16:creationId xmlns:a16="http://schemas.microsoft.com/office/drawing/2014/main" id="{08456270-6D8E-7543-8557-F84BDEFFA064}"/>
              </a:ext>
            </a:extLst>
          </p:cNvPr>
          <p:cNvGrpSpPr>
            <a:grpSpLocks/>
          </p:cNvGrpSpPr>
          <p:nvPr/>
        </p:nvGrpSpPr>
        <p:grpSpPr bwMode="auto">
          <a:xfrm>
            <a:off x="5514975" y="3521073"/>
            <a:ext cx="790575" cy="801688"/>
            <a:chOff x="9751781" y="3237925"/>
            <a:chExt cx="791570" cy="800672"/>
          </a:xfrm>
        </p:grpSpPr>
        <p:sp>
          <p:nvSpPr>
            <p:cNvPr id="19" name="Rectangle: Rounded Corners 18">
              <a:extLst>
                <a:ext uri="{FF2B5EF4-FFF2-40B4-BE49-F238E27FC236}">
                  <a16:creationId xmlns:a16="http://schemas.microsoft.com/office/drawing/2014/main" id="{778466BC-824D-3741-8811-DBBE668BECD3}"/>
                </a:ext>
              </a:extLst>
            </p:cNvPr>
            <p:cNvSpPr/>
            <p:nvPr/>
          </p:nvSpPr>
          <p:spPr>
            <a:xfrm>
              <a:off x="9751781" y="3237925"/>
              <a:ext cx="791570" cy="80067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2" name="Graphic 21" descr="Cheers outline">
              <a:extLst>
                <a:ext uri="{FF2B5EF4-FFF2-40B4-BE49-F238E27FC236}">
                  <a16:creationId xmlns:a16="http://schemas.microsoft.com/office/drawing/2014/main" id="{42D6F62E-7D88-294B-BD2D-81BA2BA359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9266" y="3287076"/>
              <a:ext cx="732758" cy="732496"/>
            </a:xfrm>
            <a:prstGeom prst="rect">
              <a:avLst/>
            </a:prstGeom>
          </p:spPr>
        </p:pic>
      </p:grpSp>
      <p:sp>
        <p:nvSpPr>
          <p:cNvPr id="123913" name="TextBox 22">
            <a:extLst>
              <a:ext uri="{FF2B5EF4-FFF2-40B4-BE49-F238E27FC236}">
                <a16:creationId xmlns:a16="http://schemas.microsoft.com/office/drawing/2014/main" id="{CA0B3A71-7081-0742-AEA9-A43BE218EC16}"/>
              </a:ext>
            </a:extLst>
          </p:cNvPr>
          <p:cNvSpPr txBox="1">
            <a:spLocks noChangeArrowheads="1"/>
          </p:cNvSpPr>
          <p:nvPr/>
        </p:nvSpPr>
        <p:spPr bwMode="auto">
          <a:xfrm>
            <a:off x="9097963" y="2627311"/>
            <a:ext cx="20335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1600" b="1">
                <a:solidFill>
                  <a:schemeClr val="bg1"/>
                </a:solidFill>
                <a:ea typeface="Verdana" panose="020B0604030504040204" pitchFamily="34" charset="0"/>
                <a:cs typeface="Verdana" panose="020B0604030504040204" pitchFamily="34" charset="0"/>
              </a:rPr>
              <a:t>Your comprehensive toolkit for success</a:t>
            </a:r>
          </a:p>
        </p:txBody>
      </p:sp>
      <p:sp>
        <p:nvSpPr>
          <p:cNvPr id="123914" name="TextBox 32">
            <a:extLst>
              <a:ext uri="{FF2B5EF4-FFF2-40B4-BE49-F238E27FC236}">
                <a16:creationId xmlns:a16="http://schemas.microsoft.com/office/drawing/2014/main" id="{61244661-B5E1-5D49-80FA-D2B63E13AD3B}"/>
              </a:ext>
            </a:extLst>
          </p:cNvPr>
          <p:cNvSpPr txBox="1">
            <a:spLocks noChangeArrowheads="1"/>
          </p:cNvSpPr>
          <p:nvPr/>
        </p:nvSpPr>
        <p:spPr bwMode="auto">
          <a:xfrm>
            <a:off x="4838700" y="3024186"/>
            <a:ext cx="2205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900" b="1">
                <a:solidFill>
                  <a:schemeClr val="accent1"/>
                </a:solidFill>
                <a:ea typeface="Verdana" panose="020B0604030504040204" pitchFamily="34" charset="0"/>
                <a:cs typeface="Verdana" panose="020B0604030504040204" pitchFamily="34" charset="0"/>
              </a:rPr>
              <a:t>Lean </a:t>
            </a:r>
          </a:p>
          <a:p>
            <a:pPr algn="ctr" eaLnBrk="1" hangingPunct="1"/>
            <a:r>
              <a:rPr lang="en-US" altLang="en-US" sz="900" b="1">
                <a:solidFill>
                  <a:schemeClr val="accent1"/>
                </a:solidFill>
                <a:ea typeface="Verdana" panose="020B0604030504040204" pitchFamily="34" charset="0"/>
                <a:cs typeface="Verdana" panose="020B0604030504040204" pitchFamily="34" charset="0"/>
              </a:rPr>
              <a:t>education</a:t>
            </a:r>
          </a:p>
        </p:txBody>
      </p:sp>
      <p:sp>
        <p:nvSpPr>
          <p:cNvPr id="123915" name="TextBox 33">
            <a:extLst>
              <a:ext uri="{FF2B5EF4-FFF2-40B4-BE49-F238E27FC236}">
                <a16:creationId xmlns:a16="http://schemas.microsoft.com/office/drawing/2014/main" id="{32BD9F36-7E19-274F-BB3F-D54E1CCFD4D7}"/>
              </a:ext>
            </a:extLst>
          </p:cNvPr>
          <p:cNvSpPr txBox="1">
            <a:spLocks noChangeArrowheads="1"/>
          </p:cNvSpPr>
          <p:nvPr/>
        </p:nvSpPr>
        <p:spPr bwMode="auto">
          <a:xfrm>
            <a:off x="4816475" y="4398961"/>
            <a:ext cx="2205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900" b="1">
                <a:solidFill>
                  <a:schemeClr val="accent2"/>
                </a:solidFill>
                <a:ea typeface="Verdana" panose="020B0604030504040204" pitchFamily="34" charset="0"/>
                <a:cs typeface="Verdana" panose="020B0604030504040204" pitchFamily="34" charset="0"/>
              </a:rPr>
              <a:t>Hands-on </a:t>
            </a:r>
          </a:p>
          <a:p>
            <a:pPr algn="ctr" eaLnBrk="1" hangingPunct="1"/>
            <a:r>
              <a:rPr lang="en-US" altLang="en-US" sz="900" b="1">
                <a:solidFill>
                  <a:schemeClr val="accent2"/>
                </a:solidFill>
                <a:ea typeface="Verdana" panose="020B0604030504040204" pitchFamily="34" charset="0"/>
                <a:cs typeface="Verdana" panose="020B0604030504040204" pitchFamily="34" charset="0"/>
              </a:rPr>
              <a:t>coaching</a:t>
            </a:r>
          </a:p>
        </p:txBody>
      </p:sp>
      <p:sp>
        <p:nvSpPr>
          <p:cNvPr id="35" name="Rectangle: Rounded Corners 34">
            <a:extLst>
              <a:ext uri="{FF2B5EF4-FFF2-40B4-BE49-F238E27FC236}">
                <a16:creationId xmlns:a16="http://schemas.microsoft.com/office/drawing/2014/main" id="{C174ADB9-CD72-1149-91AF-465967C11598}"/>
              </a:ext>
            </a:extLst>
          </p:cNvPr>
          <p:cNvSpPr/>
          <p:nvPr/>
        </p:nvSpPr>
        <p:spPr>
          <a:xfrm>
            <a:off x="4865688" y="1630361"/>
            <a:ext cx="2206625" cy="3354387"/>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Rectangle 35">
            <a:extLst>
              <a:ext uri="{FF2B5EF4-FFF2-40B4-BE49-F238E27FC236}">
                <a16:creationId xmlns:a16="http://schemas.microsoft.com/office/drawing/2014/main" id="{7A9196C7-49E7-E849-91EC-4091F707E075}"/>
              </a:ext>
            </a:extLst>
          </p:cNvPr>
          <p:cNvSpPr/>
          <p:nvPr/>
        </p:nvSpPr>
        <p:spPr>
          <a:xfrm>
            <a:off x="1774825" y="1562098"/>
            <a:ext cx="1104900" cy="182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3918" name="TextBox 28">
            <a:extLst>
              <a:ext uri="{FF2B5EF4-FFF2-40B4-BE49-F238E27FC236}">
                <a16:creationId xmlns:a16="http://schemas.microsoft.com/office/drawing/2014/main" id="{55589A20-B9F9-A34B-8140-E8AB54B57154}"/>
              </a:ext>
            </a:extLst>
          </p:cNvPr>
          <p:cNvSpPr txBox="1">
            <a:spLocks noChangeArrowheads="1"/>
          </p:cNvSpPr>
          <p:nvPr/>
        </p:nvSpPr>
        <p:spPr bwMode="auto">
          <a:xfrm>
            <a:off x="1584325" y="1449386"/>
            <a:ext cx="1508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1600" b="1">
                <a:ea typeface="Verdana" panose="020B0604030504040204" pitchFamily="34" charset="0"/>
                <a:cs typeface="Verdana" panose="020B0604030504040204" pitchFamily="34" charset="0"/>
              </a:rPr>
              <a:t>Our tools</a:t>
            </a:r>
          </a:p>
        </p:txBody>
      </p:sp>
      <p:sp>
        <p:nvSpPr>
          <p:cNvPr id="37" name="Rectangle 36">
            <a:extLst>
              <a:ext uri="{FF2B5EF4-FFF2-40B4-BE49-F238E27FC236}">
                <a16:creationId xmlns:a16="http://schemas.microsoft.com/office/drawing/2014/main" id="{89380491-12D2-8645-ABDF-0F059DA65103}"/>
              </a:ext>
            </a:extLst>
          </p:cNvPr>
          <p:cNvSpPr/>
          <p:nvPr/>
        </p:nvSpPr>
        <p:spPr>
          <a:xfrm>
            <a:off x="5675313" y="1449386"/>
            <a:ext cx="639762" cy="320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3920" name="TextBox 15">
            <a:extLst>
              <a:ext uri="{FF2B5EF4-FFF2-40B4-BE49-F238E27FC236}">
                <a16:creationId xmlns:a16="http://schemas.microsoft.com/office/drawing/2014/main" id="{CF37ABF0-1EF3-304A-819D-E5EF74FE69C3}"/>
              </a:ext>
            </a:extLst>
          </p:cNvPr>
          <p:cNvSpPr txBox="1">
            <a:spLocks noChangeArrowheads="1"/>
          </p:cNvSpPr>
          <p:nvPr/>
        </p:nvSpPr>
        <p:spPr bwMode="auto">
          <a:xfrm>
            <a:off x="5121275" y="1428748"/>
            <a:ext cx="17478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1600" b="1">
                <a:ea typeface="Verdana" panose="020B0604030504040204" pitchFamily="34" charset="0"/>
                <a:cs typeface="Verdana" panose="020B0604030504040204" pitchFamily="34" charset="0"/>
              </a:rPr>
              <a:t>Our </a:t>
            </a:r>
          </a:p>
          <a:p>
            <a:pPr algn="ctr" eaLnBrk="1" hangingPunct="1"/>
            <a:r>
              <a:rPr lang="en-US" altLang="en-US" sz="1600" b="1">
                <a:ea typeface="Verdana" panose="020B0604030504040204" pitchFamily="34" charset="0"/>
                <a:cs typeface="Verdana" panose="020B0604030504040204" pitchFamily="34" charset="0"/>
              </a:rPr>
              <a:t>training</a:t>
            </a:r>
          </a:p>
        </p:txBody>
      </p:sp>
      <p:cxnSp>
        <p:nvCxnSpPr>
          <p:cNvPr id="39" name="Straight Arrow Connector 38">
            <a:extLst>
              <a:ext uri="{FF2B5EF4-FFF2-40B4-BE49-F238E27FC236}">
                <a16:creationId xmlns:a16="http://schemas.microsoft.com/office/drawing/2014/main" id="{B59E56AD-16E7-BD4D-BC9E-50B753ED570E}"/>
              </a:ext>
            </a:extLst>
          </p:cNvPr>
          <p:cNvCxnSpPr>
            <a:stCxn id="15" idx="3"/>
            <a:endCxn id="35" idx="1"/>
          </p:cNvCxnSpPr>
          <p:nvPr/>
        </p:nvCxnSpPr>
        <p:spPr>
          <a:xfrm flipV="1">
            <a:off x="4181475" y="3306761"/>
            <a:ext cx="684213" cy="63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Isosceles Triangle 39">
            <a:extLst>
              <a:ext uri="{FF2B5EF4-FFF2-40B4-BE49-F238E27FC236}">
                <a16:creationId xmlns:a16="http://schemas.microsoft.com/office/drawing/2014/main" id="{4D212D4B-78C6-CD41-9889-0B99A5377BA8}"/>
              </a:ext>
            </a:extLst>
          </p:cNvPr>
          <p:cNvSpPr/>
          <p:nvPr/>
        </p:nvSpPr>
        <p:spPr>
          <a:xfrm rot="5400000">
            <a:off x="6577012" y="2919411"/>
            <a:ext cx="3070225" cy="711200"/>
          </a:xfrm>
          <a:prstGeom prst="triangle">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Rectangle: Rounded Corners 26">
            <a:extLst>
              <a:ext uri="{FF2B5EF4-FFF2-40B4-BE49-F238E27FC236}">
                <a16:creationId xmlns:a16="http://schemas.microsoft.com/office/drawing/2014/main" id="{32A548B7-DCAC-B245-BB5F-B1547658B941}"/>
              </a:ext>
            </a:extLst>
          </p:cNvPr>
          <p:cNvSpPr/>
          <p:nvPr/>
        </p:nvSpPr>
        <p:spPr>
          <a:xfrm>
            <a:off x="779463" y="2197098"/>
            <a:ext cx="792162" cy="80168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ectangle: Rounded Corners 27">
            <a:extLst>
              <a:ext uri="{FF2B5EF4-FFF2-40B4-BE49-F238E27FC236}">
                <a16:creationId xmlns:a16="http://schemas.microsoft.com/office/drawing/2014/main" id="{D1176C1F-0AC0-3443-858B-0AA847CBFF81}"/>
              </a:ext>
            </a:extLst>
          </p:cNvPr>
          <p:cNvSpPr/>
          <p:nvPr/>
        </p:nvSpPr>
        <p:spPr>
          <a:xfrm>
            <a:off x="1957388" y="2197098"/>
            <a:ext cx="790575" cy="80168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Rectangle: Rounded Corners 31">
            <a:extLst>
              <a:ext uri="{FF2B5EF4-FFF2-40B4-BE49-F238E27FC236}">
                <a16:creationId xmlns:a16="http://schemas.microsoft.com/office/drawing/2014/main" id="{B4C5B169-028E-B043-BEFB-3A9F3F4DC603}"/>
              </a:ext>
            </a:extLst>
          </p:cNvPr>
          <p:cNvSpPr/>
          <p:nvPr/>
        </p:nvSpPr>
        <p:spPr>
          <a:xfrm>
            <a:off x="3162300" y="2197098"/>
            <a:ext cx="790575" cy="80168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 name="Rectangle: Rounded Corners 37">
            <a:extLst>
              <a:ext uri="{FF2B5EF4-FFF2-40B4-BE49-F238E27FC236}">
                <a16:creationId xmlns:a16="http://schemas.microsoft.com/office/drawing/2014/main" id="{8622771C-6361-9042-9E18-1DAF7FC7B251}"/>
              </a:ext>
            </a:extLst>
          </p:cNvPr>
          <p:cNvSpPr/>
          <p:nvPr/>
        </p:nvSpPr>
        <p:spPr>
          <a:xfrm>
            <a:off x="1308100" y="3503611"/>
            <a:ext cx="792163" cy="80168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Rectangle: Rounded Corners 42">
            <a:extLst>
              <a:ext uri="{FF2B5EF4-FFF2-40B4-BE49-F238E27FC236}">
                <a16:creationId xmlns:a16="http://schemas.microsoft.com/office/drawing/2014/main" id="{42197E8C-4582-B640-AD4F-24304393D8A4}"/>
              </a:ext>
            </a:extLst>
          </p:cNvPr>
          <p:cNvSpPr/>
          <p:nvPr/>
        </p:nvSpPr>
        <p:spPr>
          <a:xfrm>
            <a:off x="2540000" y="3513136"/>
            <a:ext cx="792163" cy="8001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3929" name="TextBox 46">
            <a:extLst>
              <a:ext uri="{FF2B5EF4-FFF2-40B4-BE49-F238E27FC236}">
                <a16:creationId xmlns:a16="http://schemas.microsoft.com/office/drawing/2014/main" id="{612829DD-AC7C-5D49-B16E-2DF7834D4C89}"/>
              </a:ext>
            </a:extLst>
          </p:cNvPr>
          <p:cNvSpPr txBox="1">
            <a:spLocks noChangeArrowheads="1"/>
          </p:cNvSpPr>
          <p:nvPr/>
        </p:nvSpPr>
        <p:spPr bwMode="auto">
          <a:xfrm>
            <a:off x="461963" y="3009898"/>
            <a:ext cx="1471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900" b="1">
                <a:solidFill>
                  <a:schemeClr val="accent1"/>
                </a:solidFill>
                <a:ea typeface="Verdana" panose="020B0604030504040204" pitchFamily="34" charset="0"/>
                <a:cs typeface="Verdana" panose="020B0604030504040204" pitchFamily="34" charset="0"/>
              </a:rPr>
              <a:t>Lean process mapping</a:t>
            </a:r>
          </a:p>
        </p:txBody>
      </p:sp>
      <p:sp>
        <p:nvSpPr>
          <p:cNvPr id="123930" name="TextBox 47">
            <a:extLst>
              <a:ext uri="{FF2B5EF4-FFF2-40B4-BE49-F238E27FC236}">
                <a16:creationId xmlns:a16="http://schemas.microsoft.com/office/drawing/2014/main" id="{4C167E3D-BB1D-C744-BD4E-F0B2974A685C}"/>
              </a:ext>
            </a:extLst>
          </p:cNvPr>
          <p:cNvSpPr txBox="1">
            <a:spLocks noChangeArrowheads="1"/>
          </p:cNvSpPr>
          <p:nvPr/>
        </p:nvSpPr>
        <p:spPr bwMode="auto">
          <a:xfrm>
            <a:off x="1668463" y="3019423"/>
            <a:ext cx="1471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900" b="1">
                <a:solidFill>
                  <a:schemeClr val="accent2"/>
                </a:solidFill>
                <a:ea typeface="Verdana" panose="020B0604030504040204" pitchFamily="34" charset="0"/>
                <a:cs typeface="Verdana" panose="020B0604030504040204" pitchFamily="34" charset="0"/>
              </a:rPr>
              <a:t>Value stream mapping</a:t>
            </a:r>
          </a:p>
        </p:txBody>
      </p:sp>
      <p:sp>
        <p:nvSpPr>
          <p:cNvPr id="123931" name="TextBox 48">
            <a:extLst>
              <a:ext uri="{FF2B5EF4-FFF2-40B4-BE49-F238E27FC236}">
                <a16:creationId xmlns:a16="http://schemas.microsoft.com/office/drawing/2014/main" id="{DCBDF99C-E202-F04E-9260-8769A89DD28E}"/>
              </a:ext>
            </a:extLst>
          </p:cNvPr>
          <p:cNvSpPr txBox="1">
            <a:spLocks noChangeArrowheads="1"/>
          </p:cNvSpPr>
          <p:nvPr/>
        </p:nvSpPr>
        <p:spPr bwMode="auto">
          <a:xfrm>
            <a:off x="2906713" y="3025773"/>
            <a:ext cx="1331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900" b="1">
                <a:solidFill>
                  <a:schemeClr val="accent1"/>
                </a:solidFill>
                <a:ea typeface="Verdana" panose="020B0604030504040204" pitchFamily="34" charset="0"/>
                <a:cs typeface="Verdana" panose="020B0604030504040204" pitchFamily="34" charset="0"/>
              </a:rPr>
              <a:t>Robust simulation tools</a:t>
            </a:r>
          </a:p>
        </p:txBody>
      </p:sp>
      <p:sp>
        <p:nvSpPr>
          <p:cNvPr id="123932" name="TextBox 49">
            <a:extLst>
              <a:ext uri="{FF2B5EF4-FFF2-40B4-BE49-F238E27FC236}">
                <a16:creationId xmlns:a16="http://schemas.microsoft.com/office/drawing/2014/main" id="{B3D421BC-1FEE-4E4E-9B6E-ACF2EE81A024}"/>
              </a:ext>
            </a:extLst>
          </p:cNvPr>
          <p:cNvSpPr txBox="1">
            <a:spLocks noChangeArrowheads="1"/>
          </p:cNvSpPr>
          <p:nvPr/>
        </p:nvSpPr>
        <p:spPr bwMode="auto">
          <a:xfrm>
            <a:off x="1130300" y="4365623"/>
            <a:ext cx="1131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900" b="1">
                <a:solidFill>
                  <a:schemeClr val="accent2"/>
                </a:solidFill>
                <a:ea typeface="Verdana" panose="020B0604030504040204" pitchFamily="34" charset="0"/>
                <a:cs typeface="Verdana" panose="020B0604030504040204" pitchFamily="34" charset="0"/>
              </a:rPr>
              <a:t>Lab layout tools</a:t>
            </a:r>
          </a:p>
        </p:txBody>
      </p:sp>
      <p:sp>
        <p:nvSpPr>
          <p:cNvPr id="123933" name="TextBox 50">
            <a:extLst>
              <a:ext uri="{FF2B5EF4-FFF2-40B4-BE49-F238E27FC236}">
                <a16:creationId xmlns:a16="http://schemas.microsoft.com/office/drawing/2014/main" id="{7313B59C-F12E-0242-A783-8B7DA17DE399}"/>
              </a:ext>
            </a:extLst>
          </p:cNvPr>
          <p:cNvSpPr txBox="1">
            <a:spLocks noChangeArrowheads="1"/>
          </p:cNvSpPr>
          <p:nvPr/>
        </p:nvSpPr>
        <p:spPr bwMode="auto">
          <a:xfrm>
            <a:off x="2236788" y="4365623"/>
            <a:ext cx="1471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algn="ctr" eaLnBrk="1" hangingPunct="1"/>
            <a:r>
              <a:rPr lang="en-US" altLang="en-US" sz="900" b="1">
                <a:solidFill>
                  <a:schemeClr val="accent2"/>
                </a:solidFill>
                <a:ea typeface="Verdana" panose="020B0604030504040204" pitchFamily="34" charset="0"/>
                <a:cs typeface="Verdana" panose="020B0604030504040204" pitchFamily="34" charset="0"/>
              </a:rPr>
              <a:t>Visual daily management</a:t>
            </a:r>
          </a:p>
        </p:txBody>
      </p:sp>
      <p:pic>
        <p:nvPicPr>
          <p:cNvPr id="3" name="Graphic 2" descr="Workflow outline">
            <a:extLst>
              <a:ext uri="{FF2B5EF4-FFF2-40B4-BE49-F238E27FC236}">
                <a16:creationId xmlns:a16="http://schemas.microsoft.com/office/drawing/2014/main" id="{3C96969F-D759-C144-8DE9-1FBF695222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1688" y="2198686"/>
            <a:ext cx="792162" cy="790575"/>
          </a:xfrm>
          <a:prstGeom prst="rect">
            <a:avLst/>
          </a:prstGeom>
        </p:spPr>
      </p:pic>
      <p:pic>
        <p:nvPicPr>
          <p:cNvPr id="7" name="Graphic 6" descr="Bar graph with upward trend outline">
            <a:extLst>
              <a:ext uri="{FF2B5EF4-FFF2-40B4-BE49-F238E27FC236}">
                <a16:creationId xmlns:a16="http://schemas.microsoft.com/office/drawing/2014/main" id="{383E27CB-B060-F64E-B18F-A4F2333679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35238" y="3513136"/>
            <a:ext cx="819150" cy="817562"/>
          </a:xfrm>
          <a:prstGeom prst="rect">
            <a:avLst/>
          </a:prstGeom>
        </p:spPr>
      </p:pic>
      <p:pic>
        <p:nvPicPr>
          <p:cNvPr id="10" name="Graphic 9" descr="Blackboard outline">
            <a:extLst>
              <a:ext uri="{FF2B5EF4-FFF2-40B4-BE49-F238E27FC236}">
                <a16:creationId xmlns:a16="http://schemas.microsoft.com/office/drawing/2014/main" id="{29C66722-4D15-F743-85FE-94DE626854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22463" y="2198686"/>
            <a:ext cx="833437" cy="833437"/>
          </a:xfrm>
          <a:prstGeom prst="rect">
            <a:avLst/>
          </a:prstGeom>
        </p:spPr>
      </p:pic>
      <p:pic>
        <p:nvPicPr>
          <p:cNvPr id="12" name="Graphic 11" descr="Blueprint outline">
            <a:extLst>
              <a:ext uri="{FF2B5EF4-FFF2-40B4-BE49-F238E27FC236}">
                <a16:creationId xmlns:a16="http://schemas.microsoft.com/office/drawing/2014/main" id="{1E17ADA3-96BA-C642-8CC2-22B3AE2C474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09688" y="3516311"/>
            <a:ext cx="762000" cy="760412"/>
          </a:xfrm>
          <a:prstGeom prst="rect">
            <a:avLst/>
          </a:prstGeom>
        </p:spPr>
      </p:pic>
      <p:pic>
        <p:nvPicPr>
          <p:cNvPr id="20" name="Graphic 19" descr="Illustrator outline">
            <a:extLst>
              <a:ext uri="{FF2B5EF4-FFF2-40B4-BE49-F238E27FC236}">
                <a16:creationId xmlns:a16="http://schemas.microsoft.com/office/drawing/2014/main" id="{42414E82-10D0-8443-BEF9-92ACE5A962B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46425" y="2209798"/>
            <a:ext cx="833438" cy="833438"/>
          </a:xfrm>
          <a:prstGeom prst="rect">
            <a:avLst/>
          </a:prstGeom>
        </p:spPr>
      </p:pic>
      <p:sp>
        <p:nvSpPr>
          <p:cNvPr id="44" name="TextBox 43">
            <a:extLst>
              <a:ext uri="{FF2B5EF4-FFF2-40B4-BE49-F238E27FC236}">
                <a16:creationId xmlns:a16="http://schemas.microsoft.com/office/drawing/2014/main" id="{E4186095-2028-3143-95B1-0DBF42D1EC19}"/>
              </a:ext>
            </a:extLst>
          </p:cNvPr>
          <p:cNvSpPr txBox="1"/>
          <p:nvPr/>
        </p:nvSpPr>
        <p:spPr>
          <a:xfrm>
            <a:off x="504825" y="6635750"/>
            <a:ext cx="10768013" cy="214313"/>
          </a:xfrm>
          <a:prstGeom prst="rect">
            <a:avLst/>
          </a:prstGeom>
          <a:noFill/>
        </p:spPr>
        <p:txBody>
          <a:bodyPr>
            <a:spAutoFit/>
          </a:bodyPr>
          <a:lstStyle/>
          <a:p>
            <a:pPr eaLnBrk="1" fontAlgn="auto" hangingPunct="1">
              <a:spcBef>
                <a:spcPts val="0"/>
              </a:spcBef>
              <a:spcAft>
                <a:spcPts val="0"/>
              </a:spcAft>
              <a:defRPr/>
            </a:pPr>
            <a:r>
              <a:rPr lang="en-US" sz="800" dirty="0">
                <a:solidFill>
                  <a:schemeClr val="bg1">
                    <a:lumMod val="75000"/>
                  </a:schemeClr>
                </a:solidFill>
                <a:latin typeface="Verdana"/>
                <a:cs typeface="Verdana"/>
              </a:rPr>
              <a:t>© 2022 BD. BD, the BD Logo and </a:t>
            </a:r>
            <a:r>
              <a:rPr lang="en-US" sz="800" dirty="0" err="1">
                <a:solidFill>
                  <a:schemeClr val="bg1">
                    <a:lumMod val="75000"/>
                  </a:schemeClr>
                </a:solidFill>
                <a:latin typeface="Verdana"/>
                <a:cs typeface="Verdana"/>
              </a:rPr>
              <a:t>Kiestra</a:t>
            </a:r>
            <a:r>
              <a:rPr lang="en-US" sz="800" dirty="0">
                <a:solidFill>
                  <a:schemeClr val="bg1">
                    <a:lumMod val="75000"/>
                  </a:schemeClr>
                </a:solidFill>
                <a:latin typeface="Verdana"/>
                <a:cs typeface="Verdana"/>
              </a:rPr>
              <a:t> are trademarks of Becton, Dickinson and Company.</a:t>
            </a:r>
            <a:endParaRPr lang="en-US" sz="800" dirty="0">
              <a:solidFill>
                <a:schemeClr val="bg1">
                  <a:lumMod val="75000"/>
                </a:schemeClr>
              </a:solidFill>
              <a:latin typeface="+mn-lt"/>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AeZRMBOTX2L2nHjWePfO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urple Master">
  <a:themeElements>
    <a:clrScheme name="BD Custom">
      <a:dk1>
        <a:srgbClr val="404041"/>
      </a:dk1>
      <a:lt1>
        <a:srgbClr val="FFFFFF"/>
      </a:lt1>
      <a:dk2>
        <a:srgbClr val="5F6062"/>
      </a:dk2>
      <a:lt2>
        <a:srgbClr val="E6E7E9"/>
      </a:lt2>
      <a:accent1>
        <a:srgbClr val="F27707"/>
      </a:accent1>
      <a:accent2>
        <a:srgbClr val="004593"/>
      </a:accent2>
      <a:accent3>
        <a:srgbClr val="BFB8B3"/>
      </a:accent3>
      <a:accent4>
        <a:srgbClr val="FFB73C"/>
      </a:accent4>
      <a:accent5>
        <a:srgbClr val="FFF88C"/>
      </a:accent5>
      <a:accent6>
        <a:srgbClr val="902B8B"/>
      </a:accent6>
      <a:hlink>
        <a:srgbClr val="F27707"/>
      </a:hlink>
      <a:folHlink>
        <a:srgbClr val="004593"/>
      </a:folHlink>
    </a:clrScheme>
    <a:fontScheme name="b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D610B"/>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ofessional Services PPT Theme">
  <a:themeElements>
    <a:clrScheme name="Professional Services">
      <a:dk1>
        <a:srgbClr val="404041"/>
      </a:dk1>
      <a:lt1>
        <a:srgbClr val="FFFFFF"/>
      </a:lt1>
      <a:dk2>
        <a:srgbClr val="5F6062"/>
      </a:dk2>
      <a:lt2>
        <a:srgbClr val="E6E7E9"/>
      </a:lt2>
      <a:accent1>
        <a:srgbClr val="12C0E8"/>
      </a:accent1>
      <a:accent2>
        <a:srgbClr val="00589D"/>
      </a:accent2>
      <a:accent3>
        <a:srgbClr val="E7E5E1"/>
      </a:accent3>
      <a:accent4>
        <a:srgbClr val="BFB8B3"/>
      </a:accent4>
      <a:accent5>
        <a:srgbClr val="008FB4"/>
      </a:accent5>
      <a:accent6>
        <a:srgbClr val="004593"/>
      </a:accent6>
      <a:hlink>
        <a:srgbClr val="F27707"/>
      </a:hlink>
      <a:folHlink>
        <a:srgbClr val="004593"/>
      </a:folHlink>
    </a:clrScheme>
    <a:fontScheme name="BD Diganostic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D610B"/>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9525">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tIns="274320" anchor="t" anchorCtr="0">
        <a:normAutofit/>
      </a:bodyPr>
      <a:lstStyle>
        <a:defPPr algn="l">
          <a:defRPr dirty="0" smtClean="0"/>
        </a:defPPr>
      </a:lstStyle>
    </a:txDef>
  </a:objectDefaults>
  <a:extraClrSchemeLst/>
  <a:extLst>
    <a:ext uri="{05A4C25C-085E-4340-85A3-A5531E510DB2}">
      <thm15:themeFamily xmlns:thm15="http://schemas.microsoft.com/office/thememl/2012/main" name="Professional Services PPT Theme" id="{D2130124-8F2A-4066-BFEE-FE60041DDD0B}" vid="{95E34C88-E54D-413A-94A2-5F9B136FE183}"/>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ub hea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F76DFC23D8E84E8F75395044643329" ma:contentTypeVersion="11" ma:contentTypeDescription="Create a new document." ma:contentTypeScope="" ma:versionID="f765cf54e824704239e206a16438c609">
  <xsd:schema xmlns:xsd="http://www.w3.org/2001/XMLSchema" xmlns:xs="http://www.w3.org/2001/XMLSchema" xmlns:p="http://schemas.microsoft.com/office/2006/metadata/properties" xmlns:ns2="ac3e639a-13d4-41ac-bc3e-93dc17c3cc20" xmlns:ns3="099f21df-4115-41d9-99ec-155f85a95db5" targetNamespace="http://schemas.microsoft.com/office/2006/metadata/properties" ma:root="true" ma:fieldsID="245c0b274797d1766bd2f3ce71c76c75" ns2:_="" ns3:_="">
    <xsd:import namespace="ac3e639a-13d4-41ac-bc3e-93dc17c3cc20"/>
    <xsd:import namespace="099f21df-4115-41d9-99ec-155f85a95db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e639a-13d4-41ac-bc3e-93dc17c3cc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9f21df-4115-41d9-99ec-155f85a95db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03302E-5237-4DE2-A834-1E990BD9A7FB}">
  <ds:schemaRefs>
    <ds:schemaRef ds:uri="099f21df-4115-41d9-99ec-155f85a95db5"/>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ac3e639a-13d4-41ac-bc3e-93dc17c3cc20"/>
    <ds:schemaRef ds:uri="http://www.w3.org/XML/1998/namespace"/>
    <ds:schemaRef ds:uri="http://purl.org/dc/dcmitype/"/>
  </ds:schemaRefs>
</ds:datastoreItem>
</file>

<file path=customXml/itemProps2.xml><?xml version="1.0" encoding="utf-8"?>
<ds:datastoreItem xmlns:ds="http://schemas.openxmlformats.org/officeDocument/2006/customXml" ds:itemID="{EAEE5DAB-552B-4B47-AF1E-7E05D33692F6}">
  <ds:schemaRefs>
    <ds:schemaRef ds:uri="http://schemas.microsoft.com/sharepoint/v3/contenttype/forms"/>
  </ds:schemaRefs>
</ds:datastoreItem>
</file>

<file path=customXml/itemProps3.xml><?xml version="1.0" encoding="utf-8"?>
<ds:datastoreItem xmlns:ds="http://schemas.openxmlformats.org/officeDocument/2006/customXml" ds:itemID="{E0F3CDEC-1462-4220-A4F6-EB7623E0C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e639a-13d4-41ac-bc3e-93dc17c3cc20"/>
    <ds:schemaRef ds:uri="099f21df-4115-41d9-99ec-155f85a95d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1553</Words>
  <Application>Microsoft Macintosh PowerPoint</Application>
  <PresentationFormat>Widescreen</PresentationFormat>
  <Paragraphs>158</Paragraphs>
  <Slides>12</Slides>
  <Notes>7</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24" baseType="lpstr">
      <vt:lpstr>Arial</vt:lpstr>
      <vt:lpstr>Calibri</vt:lpstr>
      <vt:lpstr>Calibri Light</vt:lpstr>
      <vt:lpstr>FS Albert Pro Light</vt:lpstr>
      <vt:lpstr>Lucida Grande</vt:lpstr>
      <vt:lpstr>Segoe UI Semilight</vt:lpstr>
      <vt:lpstr>Verdana</vt:lpstr>
      <vt:lpstr>Purple Master</vt:lpstr>
      <vt:lpstr>Professional Services PPT Theme</vt:lpstr>
      <vt:lpstr>Content</vt:lpstr>
      <vt:lpstr>Sub header</vt:lpstr>
      <vt:lpstr>think-cell Slide</vt:lpstr>
      <vt:lpstr>PowerPoint Presentation</vt:lpstr>
      <vt:lpstr>Clinical and Workflow Optimisation Services for BD KiestraTM A range of services that will help you achieve your key performance goals</vt:lpstr>
      <vt:lpstr>Implementation of automation requires transformation</vt:lpstr>
      <vt:lpstr>Maximising the value of automation</vt:lpstr>
      <vt:lpstr>Understanding the optimised lab equation</vt:lpstr>
      <vt:lpstr>Clinical and Workflow Optimisation Services for BD KiestraTM Comprehensive professional services designed to streamline implementation of automation, optimise workflow and support continuous improvement</vt:lpstr>
      <vt:lpstr>Clinical and Workflow Optimisation Services for BD KiestraTM  Gain confidence throughout your automation transformation with hands-on  support from a BD expert</vt:lpstr>
      <vt:lpstr>Clinical and Workflow Optimisation Services for BD KiestraTM Lean principles can improve processes by increasing value through  decreasing waste </vt:lpstr>
      <vt:lpstr>Clinical and Workflow Optimisation Services for BD KiestraTM Leverage BD best practice tools and training to build your transformation toolkit</vt:lpstr>
      <vt:lpstr>Clinical and Workflow Optimisation Services for BD KiestraTM Services that build upon and enhance your automation investment</vt:lpstr>
      <vt:lpstr>Clinical and Workflow Optimisation Services for BD KiestraTM Three programs available to meet the needs of your facility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Vaughn</dc:creator>
  <cp:lastModifiedBy>Lyn Illsley</cp:lastModifiedBy>
  <cp:revision>25</cp:revision>
  <dcterms:created xsi:type="dcterms:W3CDTF">2020-11-10T23:47:35Z</dcterms:created>
  <dcterms:modified xsi:type="dcterms:W3CDTF">2022-06-08T11:02:42Z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0x0101006CF76DFC23D8E84E8F75395044643329</vt:lpwstr>
  </property>
</Properties>
</file>